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44"/>
  </p:notesMasterIdLst>
  <p:handoutMasterIdLst>
    <p:handoutMasterId r:id="rId45"/>
  </p:handoutMasterIdLst>
  <p:sldIdLst>
    <p:sldId id="265" r:id="rId3"/>
    <p:sldId id="284" r:id="rId4"/>
    <p:sldId id="285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2" r:id="rId23"/>
    <p:sldId id="313" r:id="rId24"/>
    <p:sldId id="314" r:id="rId25"/>
    <p:sldId id="316" r:id="rId26"/>
    <p:sldId id="315" r:id="rId27"/>
    <p:sldId id="317" r:id="rId28"/>
    <p:sldId id="319" r:id="rId29"/>
    <p:sldId id="318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31" r:id="rId38"/>
    <p:sldId id="327" r:id="rId39"/>
    <p:sldId id="328" r:id="rId40"/>
    <p:sldId id="329" r:id="rId41"/>
    <p:sldId id="330" r:id="rId42"/>
    <p:sldId id="292" r:id="rId43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0841" autoAdjust="0"/>
  </p:normalViewPr>
  <p:slideViewPr>
    <p:cSldViewPr>
      <p:cViewPr>
        <p:scale>
          <a:sx n="46" d="100"/>
          <a:sy n="46" d="100"/>
        </p:scale>
        <p:origin x="1568" y="14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7FA9F-819B-4469-820D-07727759A5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6B3F559C-8B08-4BC5-A25A-88D3851AEF0F}">
      <dgm:prSet/>
      <dgm:spPr/>
      <dgm:t>
        <a:bodyPr/>
        <a:lstStyle/>
        <a:p>
          <a:pPr marR="0" algn="ctr" rtl="0"/>
          <a:r>
            <a:rPr lang="th-TH" b="1" dirty="0">
              <a:cs typeface="+mj-cs"/>
            </a:rPr>
            <a:t>ปราศจากความรัก</a:t>
          </a:r>
          <a:endParaRPr lang="en-US" b="1" dirty="0">
            <a:cs typeface="+mj-cs"/>
          </a:endParaRPr>
        </a:p>
      </dgm:t>
    </dgm:pt>
    <dgm:pt modelId="{FD248220-CD4D-48DC-9B42-A0A0BBE9E46F}" type="parTrans" cxnId="{C832DB83-E4F4-44A9-90C4-FC13418EB91D}">
      <dgm:prSet/>
      <dgm:spPr/>
      <dgm:t>
        <a:bodyPr/>
        <a:lstStyle/>
        <a:p>
          <a:endParaRPr lang="en-US"/>
        </a:p>
      </dgm:t>
    </dgm:pt>
    <dgm:pt modelId="{7821AA6F-800B-4EB6-BB61-762E28E46A28}" type="sibTrans" cxnId="{C832DB83-E4F4-44A9-90C4-FC13418EB91D}">
      <dgm:prSet/>
      <dgm:spPr/>
      <dgm:t>
        <a:bodyPr/>
        <a:lstStyle/>
        <a:p>
          <a:endParaRPr lang="en-US"/>
        </a:p>
      </dgm:t>
    </dgm:pt>
    <dgm:pt modelId="{8F540211-E1F0-4A13-8B66-911A0824EDC8}">
      <dgm:prSet/>
      <dgm:spPr/>
      <dgm:t>
        <a:bodyPr/>
        <a:lstStyle/>
        <a:p>
          <a:pPr marR="0" algn="ctr" rtl="0"/>
          <a:r>
            <a:rPr lang="th-TH" b="1" dirty="0">
              <a:cs typeface="+mj-cs"/>
            </a:rPr>
            <a:t>เธอตอบสนอง</a:t>
          </a:r>
          <a:endParaRPr lang="en-US" b="1" dirty="0">
            <a:cs typeface="+mj-cs"/>
          </a:endParaRPr>
        </a:p>
      </dgm:t>
    </dgm:pt>
    <dgm:pt modelId="{7CBAC450-A12E-4615-88DD-C0265AE5669A}" type="parTrans" cxnId="{873ACEF5-89E8-465F-9ED8-24A70E4BE6FB}">
      <dgm:prSet/>
      <dgm:spPr/>
      <dgm:t>
        <a:bodyPr/>
        <a:lstStyle/>
        <a:p>
          <a:endParaRPr lang="en-US"/>
        </a:p>
      </dgm:t>
    </dgm:pt>
    <dgm:pt modelId="{D2320ECC-E61F-4B19-8B6F-79D99CBB3348}" type="sibTrans" cxnId="{873ACEF5-89E8-465F-9ED8-24A70E4BE6FB}">
      <dgm:prSet/>
      <dgm:spPr/>
      <dgm:t>
        <a:bodyPr/>
        <a:lstStyle/>
        <a:p>
          <a:endParaRPr lang="en-US"/>
        </a:p>
      </dgm:t>
    </dgm:pt>
    <dgm:pt modelId="{AA217090-B84A-4666-94A8-687AC948E31E}">
      <dgm:prSet/>
      <dgm:spPr/>
      <dgm:t>
        <a:bodyPr/>
        <a:lstStyle/>
        <a:p>
          <a:pPr marR="0" algn="ctr" rtl="0"/>
          <a:r>
            <a:rPr lang="th-TH" b="1">
              <a:cs typeface="+mj-cs"/>
            </a:rPr>
            <a:t>ปราศจากความเคารพ</a:t>
          </a:r>
          <a:endParaRPr lang="en-US" b="1">
            <a:cs typeface="+mj-cs"/>
          </a:endParaRPr>
        </a:p>
      </dgm:t>
    </dgm:pt>
    <dgm:pt modelId="{5AEE9937-71B6-4FD2-8B75-0385DF051F64}" type="parTrans" cxnId="{C8E7B31A-C87B-45D3-8610-D9E430AD1E2E}">
      <dgm:prSet/>
      <dgm:spPr/>
      <dgm:t>
        <a:bodyPr/>
        <a:lstStyle/>
        <a:p>
          <a:endParaRPr lang="en-US"/>
        </a:p>
      </dgm:t>
    </dgm:pt>
    <dgm:pt modelId="{E3E61313-1F45-4F89-BC5D-3094CD1FC518}" type="sibTrans" cxnId="{C8E7B31A-C87B-45D3-8610-D9E430AD1E2E}">
      <dgm:prSet/>
      <dgm:spPr/>
      <dgm:t>
        <a:bodyPr/>
        <a:lstStyle/>
        <a:p>
          <a:endParaRPr lang="en-US"/>
        </a:p>
      </dgm:t>
    </dgm:pt>
    <dgm:pt modelId="{B0047627-93DB-404A-AF69-E9432AEEC01D}">
      <dgm:prSet/>
      <dgm:spPr/>
      <dgm:t>
        <a:bodyPr/>
        <a:lstStyle/>
        <a:p>
          <a:pPr marR="0" algn="ctr" rtl="0"/>
          <a:r>
            <a:rPr lang="th-TH" b="1" dirty="0">
              <a:cs typeface="+mj-cs"/>
            </a:rPr>
            <a:t>เขาตอบสนอง</a:t>
          </a:r>
          <a:endParaRPr lang="en-US" b="1" dirty="0">
            <a:cs typeface="+mj-cs"/>
          </a:endParaRPr>
        </a:p>
      </dgm:t>
    </dgm:pt>
    <dgm:pt modelId="{9903ED0B-3BFE-4516-84D0-32DDDC136866}" type="parTrans" cxnId="{B433AC15-3D98-49BC-AF3E-A8E59C16804E}">
      <dgm:prSet/>
      <dgm:spPr/>
      <dgm:t>
        <a:bodyPr/>
        <a:lstStyle/>
        <a:p>
          <a:endParaRPr lang="en-US"/>
        </a:p>
      </dgm:t>
    </dgm:pt>
    <dgm:pt modelId="{D8A3A299-2B2D-410A-BF39-F448E5DEB861}" type="sibTrans" cxnId="{B433AC15-3D98-49BC-AF3E-A8E59C16804E}">
      <dgm:prSet/>
      <dgm:spPr/>
      <dgm:t>
        <a:bodyPr/>
        <a:lstStyle/>
        <a:p>
          <a:endParaRPr lang="en-US"/>
        </a:p>
      </dgm:t>
    </dgm:pt>
    <dgm:pt modelId="{1DE15924-CCE5-4508-B543-3D704B0D3EEB}" type="pres">
      <dgm:prSet presAssocID="{B677FA9F-819B-4469-820D-07727759A5D3}" presName="cycle" presStyleCnt="0">
        <dgm:presLayoutVars>
          <dgm:dir/>
          <dgm:resizeHandles val="exact"/>
        </dgm:presLayoutVars>
      </dgm:prSet>
      <dgm:spPr/>
    </dgm:pt>
    <dgm:pt modelId="{949938F1-5013-4AFE-BE0D-C0D82C437F62}" type="pres">
      <dgm:prSet presAssocID="{6B3F559C-8B08-4BC5-A25A-88D3851AEF0F}" presName="dummy" presStyleCnt="0"/>
      <dgm:spPr/>
    </dgm:pt>
    <dgm:pt modelId="{08148AAC-4AAF-411F-BFB5-7AA39FBAE805}" type="pres">
      <dgm:prSet presAssocID="{6B3F559C-8B08-4BC5-A25A-88D3851AEF0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11B81-5932-4132-B74D-6D17030F7ABE}" type="pres">
      <dgm:prSet presAssocID="{7821AA6F-800B-4EB6-BB61-762E28E46A28}" presName="sibTrans" presStyleLbl="node1" presStyleIdx="0" presStyleCnt="4"/>
      <dgm:spPr/>
      <dgm:t>
        <a:bodyPr/>
        <a:lstStyle/>
        <a:p>
          <a:endParaRPr lang="en-US"/>
        </a:p>
      </dgm:t>
    </dgm:pt>
    <dgm:pt modelId="{79BE44EB-5F5F-468A-850B-1CB1F4E31D05}" type="pres">
      <dgm:prSet presAssocID="{8F540211-E1F0-4A13-8B66-911A0824EDC8}" presName="dummy" presStyleCnt="0"/>
      <dgm:spPr/>
    </dgm:pt>
    <dgm:pt modelId="{C7B0E623-FFB7-49B5-96AF-3779C636732E}" type="pres">
      <dgm:prSet presAssocID="{8F540211-E1F0-4A13-8B66-911A0824EDC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7733A-5D09-4DED-99AF-3C1D49139A72}" type="pres">
      <dgm:prSet presAssocID="{D2320ECC-E61F-4B19-8B6F-79D99CBB3348}" presName="sibTrans" presStyleLbl="node1" presStyleIdx="1" presStyleCnt="4"/>
      <dgm:spPr/>
      <dgm:t>
        <a:bodyPr/>
        <a:lstStyle/>
        <a:p>
          <a:endParaRPr lang="en-US"/>
        </a:p>
      </dgm:t>
    </dgm:pt>
    <dgm:pt modelId="{9EC80E20-D408-467B-96BA-0225CE702260}" type="pres">
      <dgm:prSet presAssocID="{AA217090-B84A-4666-94A8-687AC948E31E}" presName="dummy" presStyleCnt="0"/>
      <dgm:spPr/>
    </dgm:pt>
    <dgm:pt modelId="{94E9E466-EA34-424D-8CA2-AEB7AB760BE9}" type="pres">
      <dgm:prSet presAssocID="{AA217090-B84A-4666-94A8-687AC948E31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C4F10-9A6A-4500-8357-A3040AAE1E0D}" type="pres">
      <dgm:prSet presAssocID="{E3E61313-1F45-4F89-BC5D-3094CD1FC518}" presName="sibTrans" presStyleLbl="node1" presStyleIdx="2" presStyleCnt="4"/>
      <dgm:spPr/>
      <dgm:t>
        <a:bodyPr/>
        <a:lstStyle/>
        <a:p>
          <a:endParaRPr lang="en-US"/>
        </a:p>
      </dgm:t>
    </dgm:pt>
    <dgm:pt modelId="{713CB1DE-4FA7-414D-8972-9F9E4E88C3EE}" type="pres">
      <dgm:prSet presAssocID="{B0047627-93DB-404A-AF69-E9432AEEC01D}" presName="dummy" presStyleCnt="0"/>
      <dgm:spPr/>
    </dgm:pt>
    <dgm:pt modelId="{300EC343-DFF1-40F9-949A-D397C5B4961A}" type="pres">
      <dgm:prSet presAssocID="{B0047627-93DB-404A-AF69-E9432AEEC0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F5E8-C937-49D0-B865-DDD79CA412FE}" type="pres">
      <dgm:prSet presAssocID="{D8A3A299-2B2D-410A-BF39-F448E5DEB86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1150EF9-E3B4-4C6C-8CB3-29AF005A6F0F}" type="presOf" srcId="{B0047627-93DB-404A-AF69-E9432AEEC01D}" destId="{300EC343-DFF1-40F9-949A-D397C5B4961A}" srcOrd="0" destOrd="0" presId="urn:microsoft.com/office/officeart/2005/8/layout/cycle1"/>
    <dgm:cxn modelId="{545B8F82-6C70-49DC-B1CC-AD526913950C}" type="presOf" srcId="{6B3F559C-8B08-4BC5-A25A-88D3851AEF0F}" destId="{08148AAC-4AAF-411F-BFB5-7AA39FBAE805}" srcOrd="0" destOrd="0" presId="urn:microsoft.com/office/officeart/2005/8/layout/cycle1"/>
    <dgm:cxn modelId="{4EFF57DA-28AC-4A59-9661-D2DE85AE5B90}" type="presOf" srcId="{8F540211-E1F0-4A13-8B66-911A0824EDC8}" destId="{C7B0E623-FFB7-49B5-96AF-3779C636732E}" srcOrd="0" destOrd="0" presId="urn:microsoft.com/office/officeart/2005/8/layout/cycle1"/>
    <dgm:cxn modelId="{482A164B-31F0-4E52-B719-4BF63971807C}" type="presOf" srcId="{D2320ECC-E61F-4B19-8B6F-79D99CBB3348}" destId="{1C07733A-5D09-4DED-99AF-3C1D49139A72}" srcOrd="0" destOrd="0" presId="urn:microsoft.com/office/officeart/2005/8/layout/cycle1"/>
    <dgm:cxn modelId="{2068F3D1-3F36-47A0-83E0-92950FBD83EE}" type="presOf" srcId="{B677FA9F-819B-4469-820D-07727759A5D3}" destId="{1DE15924-CCE5-4508-B543-3D704B0D3EEB}" srcOrd="0" destOrd="0" presId="urn:microsoft.com/office/officeart/2005/8/layout/cycle1"/>
    <dgm:cxn modelId="{C832DB83-E4F4-44A9-90C4-FC13418EB91D}" srcId="{B677FA9F-819B-4469-820D-07727759A5D3}" destId="{6B3F559C-8B08-4BC5-A25A-88D3851AEF0F}" srcOrd="0" destOrd="0" parTransId="{FD248220-CD4D-48DC-9B42-A0A0BBE9E46F}" sibTransId="{7821AA6F-800B-4EB6-BB61-762E28E46A28}"/>
    <dgm:cxn modelId="{62AEA6DB-6C49-4FA8-A55B-F0BC26D348EC}" type="presOf" srcId="{AA217090-B84A-4666-94A8-687AC948E31E}" destId="{94E9E466-EA34-424D-8CA2-AEB7AB760BE9}" srcOrd="0" destOrd="0" presId="urn:microsoft.com/office/officeart/2005/8/layout/cycle1"/>
    <dgm:cxn modelId="{8CE26C3C-3E7D-4D00-BD26-CBB71E67B7A8}" type="presOf" srcId="{7821AA6F-800B-4EB6-BB61-762E28E46A28}" destId="{DFE11B81-5932-4132-B74D-6D17030F7ABE}" srcOrd="0" destOrd="0" presId="urn:microsoft.com/office/officeart/2005/8/layout/cycle1"/>
    <dgm:cxn modelId="{9E0D5210-A1D4-478F-9C97-7F94DFE14CF6}" type="presOf" srcId="{D8A3A299-2B2D-410A-BF39-F448E5DEB861}" destId="{241AF5E8-C937-49D0-B865-DDD79CA412FE}" srcOrd="0" destOrd="0" presId="urn:microsoft.com/office/officeart/2005/8/layout/cycle1"/>
    <dgm:cxn modelId="{873ACEF5-89E8-465F-9ED8-24A70E4BE6FB}" srcId="{B677FA9F-819B-4469-820D-07727759A5D3}" destId="{8F540211-E1F0-4A13-8B66-911A0824EDC8}" srcOrd="1" destOrd="0" parTransId="{7CBAC450-A12E-4615-88DD-C0265AE5669A}" sibTransId="{D2320ECC-E61F-4B19-8B6F-79D99CBB3348}"/>
    <dgm:cxn modelId="{C8E7B31A-C87B-45D3-8610-D9E430AD1E2E}" srcId="{B677FA9F-819B-4469-820D-07727759A5D3}" destId="{AA217090-B84A-4666-94A8-687AC948E31E}" srcOrd="2" destOrd="0" parTransId="{5AEE9937-71B6-4FD2-8B75-0385DF051F64}" sibTransId="{E3E61313-1F45-4F89-BC5D-3094CD1FC518}"/>
    <dgm:cxn modelId="{FC59EDB5-7AA2-4A74-AAB5-EA9D6769799E}" type="presOf" srcId="{E3E61313-1F45-4F89-BC5D-3094CD1FC518}" destId="{B45C4F10-9A6A-4500-8357-A3040AAE1E0D}" srcOrd="0" destOrd="0" presId="urn:microsoft.com/office/officeart/2005/8/layout/cycle1"/>
    <dgm:cxn modelId="{B433AC15-3D98-49BC-AF3E-A8E59C16804E}" srcId="{B677FA9F-819B-4469-820D-07727759A5D3}" destId="{B0047627-93DB-404A-AF69-E9432AEEC01D}" srcOrd="3" destOrd="0" parTransId="{9903ED0B-3BFE-4516-84D0-32DDDC136866}" sibTransId="{D8A3A299-2B2D-410A-BF39-F448E5DEB861}"/>
    <dgm:cxn modelId="{F290EAEE-85AD-4A90-B27D-72319A35E499}" type="presParOf" srcId="{1DE15924-CCE5-4508-B543-3D704B0D3EEB}" destId="{949938F1-5013-4AFE-BE0D-C0D82C437F62}" srcOrd="0" destOrd="0" presId="urn:microsoft.com/office/officeart/2005/8/layout/cycle1"/>
    <dgm:cxn modelId="{19D3989E-031C-497C-928F-28F0C19641EA}" type="presParOf" srcId="{1DE15924-CCE5-4508-B543-3D704B0D3EEB}" destId="{08148AAC-4AAF-411F-BFB5-7AA39FBAE805}" srcOrd="1" destOrd="0" presId="urn:microsoft.com/office/officeart/2005/8/layout/cycle1"/>
    <dgm:cxn modelId="{0DFE9B66-22ED-4765-8423-BEA2BE51DB4E}" type="presParOf" srcId="{1DE15924-CCE5-4508-B543-3D704B0D3EEB}" destId="{DFE11B81-5932-4132-B74D-6D17030F7ABE}" srcOrd="2" destOrd="0" presId="urn:microsoft.com/office/officeart/2005/8/layout/cycle1"/>
    <dgm:cxn modelId="{0592AC39-C1AC-41D7-B7F3-120DA0758346}" type="presParOf" srcId="{1DE15924-CCE5-4508-B543-3D704B0D3EEB}" destId="{79BE44EB-5F5F-468A-850B-1CB1F4E31D05}" srcOrd="3" destOrd="0" presId="urn:microsoft.com/office/officeart/2005/8/layout/cycle1"/>
    <dgm:cxn modelId="{ADCDFED9-87FA-4920-A73F-84808606328B}" type="presParOf" srcId="{1DE15924-CCE5-4508-B543-3D704B0D3EEB}" destId="{C7B0E623-FFB7-49B5-96AF-3779C636732E}" srcOrd="4" destOrd="0" presId="urn:microsoft.com/office/officeart/2005/8/layout/cycle1"/>
    <dgm:cxn modelId="{760530F6-B382-40BD-8DFD-F7875EACCA93}" type="presParOf" srcId="{1DE15924-CCE5-4508-B543-3D704B0D3EEB}" destId="{1C07733A-5D09-4DED-99AF-3C1D49139A72}" srcOrd="5" destOrd="0" presId="urn:microsoft.com/office/officeart/2005/8/layout/cycle1"/>
    <dgm:cxn modelId="{7B9B6633-3B64-40BA-B642-148DD03EB7A6}" type="presParOf" srcId="{1DE15924-CCE5-4508-B543-3D704B0D3EEB}" destId="{9EC80E20-D408-467B-96BA-0225CE702260}" srcOrd="6" destOrd="0" presId="urn:microsoft.com/office/officeart/2005/8/layout/cycle1"/>
    <dgm:cxn modelId="{53AFF0AC-FEF4-4AD4-8715-7BE8D666B067}" type="presParOf" srcId="{1DE15924-CCE5-4508-B543-3D704B0D3EEB}" destId="{94E9E466-EA34-424D-8CA2-AEB7AB760BE9}" srcOrd="7" destOrd="0" presId="urn:microsoft.com/office/officeart/2005/8/layout/cycle1"/>
    <dgm:cxn modelId="{B626D31A-3396-477C-9126-870D43C1F508}" type="presParOf" srcId="{1DE15924-CCE5-4508-B543-3D704B0D3EEB}" destId="{B45C4F10-9A6A-4500-8357-A3040AAE1E0D}" srcOrd="8" destOrd="0" presId="urn:microsoft.com/office/officeart/2005/8/layout/cycle1"/>
    <dgm:cxn modelId="{630271C5-D668-4A1F-BBFD-1F4E37585AB9}" type="presParOf" srcId="{1DE15924-CCE5-4508-B543-3D704B0D3EEB}" destId="{713CB1DE-4FA7-414D-8972-9F9E4E88C3EE}" srcOrd="9" destOrd="0" presId="urn:microsoft.com/office/officeart/2005/8/layout/cycle1"/>
    <dgm:cxn modelId="{70DA9D4B-6B75-4126-BE61-5ABC2023CDF3}" type="presParOf" srcId="{1DE15924-CCE5-4508-B543-3D704B0D3EEB}" destId="{300EC343-DFF1-40F9-949A-D397C5B4961A}" srcOrd="10" destOrd="0" presId="urn:microsoft.com/office/officeart/2005/8/layout/cycle1"/>
    <dgm:cxn modelId="{324E799B-9615-46F2-9580-4C87018262F6}" type="presParOf" srcId="{1DE15924-CCE5-4508-B543-3D704B0D3EEB}" destId="{241AF5E8-C937-49D0-B865-DDD79CA412F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77FA9F-819B-4469-820D-07727759A5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6B3F559C-8B08-4BC5-A25A-88D3851AEF0F}">
      <dgm:prSet/>
      <dgm:spPr/>
      <dgm:t>
        <a:bodyPr/>
        <a:lstStyle/>
        <a:p>
          <a:pPr marR="0" algn="ctr" rtl="0"/>
          <a:r>
            <a:rPr lang="en-US" b="1" baseline="0">
              <a:latin typeface="Calibri"/>
              <a:cs typeface="Cordia New"/>
            </a:rPr>
            <a:t>Without Love</a:t>
          </a:r>
          <a:endParaRPr lang="en-US"/>
        </a:p>
      </dgm:t>
    </dgm:pt>
    <dgm:pt modelId="{FD248220-CD4D-48DC-9B42-A0A0BBE9E46F}" type="parTrans" cxnId="{C832DB83-E4F4-44A9-90C4-FC13418EB91D}">
      <dgm:prSet/>
      <dgm:spPr/>
      <dgm:t>
        <a:bodyPr/>
        <a:lstStyle/>
        <a:p>
          <a:endParaRPr lang="en-US"/>
        </a:p>
      </dgm:t>
    </dgm:pt>
    <dgm:pt modelId="{7821AA6F-800B-4EB6-BB61-762E28E46A28}" type="sibTrans" cxnId="{C832DB83-E4F4-44A9-90C4-FC13418EB91D}">
      <dgm:prSet/>
      <dgm:spPr/>
      <dgm:t>
        <a:bodyPr/>
        <a:lstStyle/>
        <a:p>
          <a:endParaRPr lang="en-US"/>
        </a:p>
      </dgm:t>
    </dgm:pt>
    <dgm:pt modelId="{8F540211-E1F0-4A13-8B66-911A0824EDC8}">
      <dgm:prSet/>
      <dgm:spPr/>
      <dgm:t>
        <a:bodyPr/>
        <a:lstStyle/>
        <a:p>
          <a:pPr marR="0" algn="ctr" rtl="0"/>
          <a:r>
            <a:rPr lang="en-US" b="1" baseline="0">
              <a:latin typeface="Calibri"/>
              <a:cs typeface="Cordia New"/>
            </a:rPr>
            <a:t>She Reacts</a:t>
          </a:r>
          <a:endParaRPr lang="en-US"/>
        </a:p>
      </dgm:t>
    </dgm:pt>
    <dgm:pt modelId="{7CBAC450-A12E-4615-88DD-C0265AE5669A}" type="parTrans" cxnId="{873ACEF5-89E8-465F-9ED8-24A70E4BE6FB}">
      <dgm:prSet/>
      <dgm:spPr/>
      <dgm:t>
        <a:bodyPr/>
        <a:lstStyle/>
        <a:p>
          <a:endParaRPr lang="en-US"/>
        </a:p>
      </dgm:t>
    </dgm:pt>
    <dgm:pt modelId="{D2320ECC-E61F-4B19-8B6F-79D99CBB3348}" type="sibTrans" cxnId="{873ACEF5-89E8-465F-9ED8-24A70E4BE6FB}">
      <dgm:prSet/>
      <dgm:spPr/>
      <dgm:t>
        <a:bodyPr/>
        <a:lstStyle/>
        <a:p>
          <a:endParaRPr lang="en-US"/>
        </a:p>
      </dgm:t>
    </dgm:pt>
    <dgm:pt modelId="{AA217090-B84A-4666-94A8-687AC948E31E}">
      <dgm:prSet/>
      <dgm:spPr/>
      <dgm:t>
        <a:bodyPr/>
        <a:lstStyle/>
        <a:p>
          <a:pPr marR="0" algn="ctr" rtl="0"/>
          <a:r>
            <a:rPr lang="en-US" b="1" baseline="0">
              <a:latin typeface="Calibri"/>
              <a:cs typeface="Cordia New"/>
            </a:rPr>
            <a:t>Without Respect</a:t>
          </a:r>
          <a:endParaRPr lang="en-US"/>
        </a:p>
      </dgm:t>
    </dgm:pt>
    <dgm:pt modelId="{5AEE9937-71B6-4FD2-8B75-0385DF051F64}" type="parTrans" cxnId="{C8E7B31A-C87B-45D3-8610-D9E430AD1E2E}">
      <dgm:prSet/>
      <dgm:spPr/>
      <dgm:t>
        <a:bodyPr/>
        <a:lstStyle/>
        <a:p>
          <a:endParaRPr lang="en-US"/>
        </a:p>
      </dgm:t>
    </dgm:pt>
    <dgm:pt modelId="{E3E61313-1F45-4F89-BC5D-3094CD1FC518}" type="sibTrans" cxnId="{C8E7B31A-C87B-45D3-8610-D9E430AD1E2E}">
      <dgm:prSet/>
      <dgm:spPr/>
      <dgm:t>
        <a:bodyPr/>
        <a:lstStyle/>
        <a:p>
          <a:endParaRPr lang="en-US"/>
        </a:p>
      </dgm:t>
    </dgm:pt>
    <dgm:pt modelId="{B0047627-93DB-404A-AF69-E9432AEEC01D}">
      <dgm:prSet/>
      <dgm:spPr/>
      <dgm:t>
        <a:bodyPr/>
        <a:lstStyle/>
        <a:p>
          <a:pPr marR="0" algn="ctr" rtl="0"/>
          <a:r>
            <a:rPr lang="en-US" b="1" baseline="0" dirty="0">
              <a:latin typeface="Calibri"/>
              <a:cs typeface="Cordia New"/>
            </a:rPr>
            <a:t>He </a:t>
          </a:r>
        </a:p>
        <a:p>
          <a:pPr marR="0" algn="ctr" rtl="0"/>
          <a:r>
            <a:rPr lang="en-US" b="1" baseline="0" dirty="0">
              <a:latin typeface="Calibri"/>
              <a:cs typeface="Cordia New"/>
            </a:rPr>
            <a:t>Reacts</a:t>
          </a:r>
          <a:endParaRPr lang="en-US" dirty="0"/>
        </a:p>
      </dgm:t>
    </dgm:pt>
    <dgm:pt modelId="{9903ED0B-3BFE-4516-84D0-32DDDC136866}" type="parTrans" cxnId="{B433AC15-3D98-49BC-AF3E-A8E59C16804E}">
      <dgm:prSet/>
      <dgm:spPr/>
      <dgm:t>
        <a:bodyPr/>
        <a:lstStyle/>
        <a:p>
          <a:endParaRPr lang="en-US"/>
        </a:p>
      </dgm:t>
    </dgm:pt>
    <dgm:pt modelId="{D8A3A299-2B2D-410A-BF39-F448E5DEB861}" type="sibTrans" cxnId="{B433AC15-3D98-49BC-AF3E-A8E59C16804E}">
      <dgm:prSet/>
      <dgm:spPr/>
      <dgm:t>
        <a:bodyPr/>
        <a:lstStyle/>
        <a:p>
          <a:endParaRPr lang="en-US"/>
        </a:p>
      </dgm:t>
    </dgm:pt>
    <dgm:pt modelId="{1DE15924-CCE5-4508-B543-3D704B0D3EEB}" type="pres">
      <dgm:prSet presAssocID="{B677FA9F-819B-4469-820D-07727759A5D3}" presName="cycle" presStyleCnt="0">
        <dgm:presLayoutVars>
          <dgm:dir/>
          <dgm:resizeHandles val="exact"/>
        </dgm:presLayoutVars>
      </dgm:prSet>
      <dgm:spPr/>
    </dgm:pt>
    <dgm:pt modelId="{949938F1-5013-4AFE-BE0D-C0D82C437F62}" type="pres">
      <dgm:prSet presAssocID="{6B3F559C-8B08-4BC5-A25A-88D3851AEF0F}" presName="dummy" presStyleCnt="0"/>
      <dgm:spPr/>
    </dgm:pt>
    <dgm:pt modelId="{08148AAC-4AAF-411F-BFB5-7AA39FBAE805}" type="pres">
      <dgm:prSet presAssocID="{6B3F559C-8B08-4BC5-A25A-88D3851AEF0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11B81-5932-4132-B74D-6D17030F7ABE}" type="pres">
      <dgm:prSet presAssocID="{7821AA6F-800B-4EB6-BB61-762E28E46A28}" presName="sibTrans" presStyleLbl="node1" presStyleIdx="0" presStyleCnt="4"/>
      <dgm:spPr/>
      <dgm:t>
        <a:bodyPr/>
        <a:lstStyle/>
        <a:p>
          <a:endParaRPr lang="en-US"/>
        </a:p>
      </dgm:t>
    </dgm:pt>
    <dgm:pt modelId="{79BE44EB-5F5F-468A-850B-1CB1F4E31D05}" type="pres">
      <dgm:prSet presAssocID="{8F540211-E1F0-4A13-8B66-911A0824EDC8}" presName="dummy" presStyleCnt="0"/>
      <dgm:spPr/>
    </dgm:pt>
    <dgm:pt modelId="{C7B0E623-FFB7-49B5-96AF-3779C636732E}" type="pres">
      <dgm:prSet presAssocID="{8F540211-E1F0-4A13-8B66-911A0824EDC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7733A-5D09-4DED-99AF-3C1D49139A72}" type="pres">
      <dgm:prSet presAssocID="{D2320ECC-E61F-4B19-8B6F-79D99CBB3348}" presName="sibTrans" presStyleLbl="node1" presStyleIdx="1" presStyleCnt="4"/>
      <dgm:spPr/>
      <dgm:t>
        <a:bodyPr/>
        <a:lstStyle/>
        <a:p>
          <a:endParaRPr lang="en-US"/>
        </a:p>
      </dgm:t>
    </dgm:pt>
    <dgm:pt modelId="{9EC80E20-D408-467B-96BA-0225CE702260}" type="pres">
      <dgm:prSet presAssocID="{AA217090-B84A-4666-94A8-687AC948E31E}" presName="dummy" presStyleCnt="0"/>
      <dgm:spPr/>
    </dgm:pt>
    <dgm:pt modelId="{94E9E466-EA34-424D-8CA2-AEB7AB760BE9}" type="pres">
      <dgm:prSet presAssocID="{AA217090-B84A-4666-94A8-687AC948E31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C4F10-9A6A-4500-8357-A3040AAE1E0D}" type="pres">
      <dgm:prSet presAssocID="{E3E61313-1F45-4F89-BC5D-3094CD1FC518}" presName="sibTrans" presStyleLbl="node1" presStyleIdx="2" presStyleCnt="4"/>
      <dgm:spPr/>
      <dgm:t>
        <a:bodyPr/>
        <a:lstStyle/>
        <a:p>
          <a:endParaRPr lang="en-US"/>
        </a:p>
      </dgm:t>
    </dgm:pt>
    <dgm:pt modelId="{713CB1DE-4FA7-414D-8972-9F9E4E88C3EE}" type="pres">
      <dgm:prSet presAssocID="{B0047627-93DB-404A-AF69-E9432AEEC01D}" presName="dummy" presStyleCnt="0"/>
      <dgm:spPr/>
    </dgm:pt>
    <dgm:pt modelId="{300EC343-DFF1-40F9-949A-D397C5B4961A}" type="pres">
      <dgm:prSet presAssocID="{B0047627-93DB-404A-AF69-E9432AEEC0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F5E8-C937-49D0-B865-DDD79CA412FE}" type="pres">
      <dgm:prSet presAssocID="{D8A3A299-2B2D-410A-BF39-F448E5DEB86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0816AA2-2490-4573-B8BF-059174738CE8}" type="presOf" srcId="{D8A3A299-2B2D-410A-BF39-F448E5DEB861}" destId="{241AF5E8-C937-49D0-B865-DDD79CA412FE}" srcOrd="0" destOrd="0" presId="urn:microsoft.com/office/officeart/2005/8/layout/cycle1"/>
    <dgm:cxn modelId="{E64FC8AD-6A4F-4EB8-89D9-47C4FE15C0D8}" type="presOf" srcId="{AA217090-B84A-4666-94A8-687AC948E31E}" destId="{94E9E466-EA34-424D-8CA2-AEB7AB760BE9}" srcOrd="0" destOrd="0" presId="urn:microsoft.com/office/officeart/2005/8/layout/cycle1"/>
    <dgm:cxn modelId="{C832DB83-E4F4-44A9-90C4-FC13418EB91D}" srcId="{B677FA9F-819B-4469-820D-07727759A5D3}" destId="{6B3F559C-8B08-4BC5-A25A-88D3851AEF0F}" srcOrd="0" destOrd="0" parTransId="{FD248220-CD4D-48DC-9B42-A0A0BBE9E46F}" sibTransId="{7821AA6F-800B-4EB6-BB61-762E28E46A28}"/>
    <dgm:cxn modelId="{E47967B9-76AA-4B63-95E1-D160ACFA07F4}" type="presOf" srcId="{8F540211-E1F0-4A13-8B66-911A0824EDC8}" destId="{C7B0E623-FFB7-49B5-96AF-3779C636732E}" srcOrd="0" destOrd="0" presId="urn:microsoft.com/office/officeart/2005/8/layout/cycle1"/>
    <dgm:cxn modelId="{873ACEF5-89E8-465F-9ED8-24A70E4BE6FB}" srcId="{B677FA9F-819B-4469-820D-07727759A5D3}" destId="{8F540211-E1F0-4A13-8B66-911A0824EDC8}" srcOrd="1" destOrd="0" parTransId="{7CBAC450-A12E-4615-88DD-C0265AE5669A}" sibTransId="{D2320ECC-E61F-4B19-8B6F-79D99CBB3348}"/>
    <dgm:cxn modelId="{F0ED3A24-2A3D-480D-AEC2-C50FC8A1B697}" type="presOf" srcId="{6B3F559C-8B08-4BC5-A25A-88D3851AEF0F}" destId="{08148AAC-4AAF-411F-BFB5-7AA39FBAE805}" srcOrd="0" destOrd="0" presId="urn:microsoft.com/office/officeart/2005/8/layout/cycle1"/>
    <dgm:cxn modelId="{1D9FE31E-6D34-4BA0-AEDE-EE282D73D00B}" type="presOf" srcId="{B677FA9F-819B-4469-820D-07727759A5D3}" destId="{1DE15924-CCE5-4508-B543-3D704B0D3EEB}" srcOrd="0" destOrd="0" presId="urn:microsoft.com/office/officeart/2005/8/layout/cycle1"/>
    <dgm:cxn modelId="{C8E7B31A-C87B-45D3-8610-D9E430AD1E2E}" srcId="{B677FA9F-819B-4469-820D-07727759A5D3}" destId="{AA217090-B84A-4666-94A8-687AC948E31E}" srcOrd="2" destOrd="0" parTransId="{5AEE9937-71B6-4FD2-8B75-0385DF051F64}" sibTransId="{E3E61313-1F45-4F89-BC5D-3094CD1FC518}"/>
    <dgm:cxn modelId="{1FD8102A-6EF9-4869-ADEE-80760F4FE5F0}" type="presOf" srcId="{D2320ECC-E61F-4B19-8B6F-79D99CBB3348}" destId="{1C07733A-5D09-4DED-99AF-3C1D49139A72}" srcOrd="0" destOrd="0" presId="urn:microsoft.com/office/officeart/2005/8/layout/cycle1"/>
    <dgm:cxn modelId="{F824479F-D9C1-471A-9120-FFA09E9AA4C3}" type="presOf" srcId="{B0047627-93DB-404A-AF69-E9432AEEC01D}" destId="{300EC343-DFF1-40F9-949A-D397C5B4961A}" srcOrd="0" destOrd="0" presId="urn:microsoft.com/office/officeart/2005/8/layout/cycle1"/>
    <dgm:cxn modelId="{40856B5E-1CA9-4F1A-8457-DDC81F12515B}" type="presOf" srcId="{E3E61313-1F45-4F89-BC5D-3094CD1FC518}" destId="{B45C4F10-9A6A-4500-8357-A3040AAE1E0D}" srcOrd="0" destOrd="0" presId="urn:microsoft.com/office/officeart/2005/8/layout/cycle1"/>
    <dgm:cxn modelId="{C065F3BC-50BC-42AD-AB73-ADE706609BB6}" type="presOf" srcId="{7821AA6F-800B-4EB6-BB61-762E28E46A28}" destId="{DFE11B81-5932-4132-B74D-6D17030F7ABE}" srcOrd="0" destOrd="0" presId="urn:microsoft.com/office/officeart/2005/8/layout/cycle1"/>
    <dgm:cxn modelId="{B433AC15-3D98-49BC-AF3E-A8E59C16804E}" srcId="{B677FA9F-819B-4469-820D-07727759A5D3}" destId="{B0047627-93DB-404A-AF69-E9432AEEC01D}" srcOrd="3" destOrd="0" parTransId="{9903ED0B-3BFE-4516-84D0-32DDDC136866}" sibTransId="{D8A3A299-2B2D-410A-BF39-F448E5DEB861}"/>
    <dgm:cxn modelId="{E1ED2098-2DC3-437F-BB8B-82F54F0D8C23}" type="presParOf" srcId="{1DE15924-CCE5-4508-B543-3D704B0D3EEB}" destId="{949938F1-5013-4AFE-BE0D-C0D82C437F62}" srcOrd="0" destOrd="0" presId="urn:microsoft.com/office/officeart/2005/8/layout/cycle1"/>
    <dgm:cxn modelId="{78DB39FF-5B0B-46E8-A5B8-486CE2717EE8}" type="presParOf" srcId="{1DE15924-CCE5-4508-B543-3D704B0D3EEB}" destId="{08148AAC-4AAF-411F-BFB5-7AA39FBAE805}" srcOrd="1" destOrd="0" presId="urn:microsoft.com/office/officeart/2005/8/layout/cycle1"/>
    <dgm:cxn modelId="{1802F56B-72ED-46AF-B9E1-4333369EBCD7}" type="presParOf" srcId="{1DE15924-CCE5-4508-B543-3D704B0D3EEB}" destId="{DFE11B81-5932-4132-B74D-6D17030F7ABE}" srcOrd="2" destOrd="0" presId="urn:microsoft.com/office/officeart/2005/8/layout/cycle1"/>
    <dgm:cxn modelId="{1B991392-C230-4370-B08F-C4A3081EC333}" type="presParOf" srcId="{1DE15924-CCE5-4508-B543-3D704B0D3EEB}" destId="{79BE44EB-5F5F-468A-850B-1CB1F4E31D05}" srcOrd="3" destOrd="0" presId="urn:microsoft.com/office/officeart/2005/8/layout/cycle1"/>
    <dgm:cxn modelId="{3333C344-8181-4FA8-885E-5509A0B82D6D}" type="presParOf" srcId="{1DE15924-CCE5-4508-B543-3D704B0D3EEB}" destId="{C7B0E623-FFB7-49B5-96AF-3779C636732E}" srcOrd="4" destOrd="0" presId="urn:microsoft.com/office/officeart/2005/8/layout/cycle1"/>
    <dgm:cxn modelId="{D4B2A5E6-479D-4156-A960-935E3D005A58}" type="presParOf" srcId="{1DE15924-CCE5-4508-B543-3D704B0D3EEB}" destId="{1C07733A-5D09-4DED-99AF-3C1D49139A72}" srcOrd="5" destOrd="0" presId="urn:microsoft.com/office/officeart/2005/8/layout/cycle1"/>
    <dgm:cxn modelId="{12E9414C-F199-4DA8-812E-D1A222710094}" type="presParOf" srcId="{1DE15924-CCE5-4508-B543-3D704B0D3EEB}" destId="{9EC80E20-D408-467B-96BA-0225CE702260}" srcOrd="6" destOrd="0" presId="urn:microsoft.com/office/officeart/2005/8/layout/cycle1"/>
    <dgm:cxn modelId="{B82AB1DA-C450-4F52-BC82-1E6B4EBC08D2}" type="presParOf" srcId="{1DE15924-CCE5-4508-B543-3D704B0D3EEB}" destId="{94E9E466-EA34-424D-8CA2-AEB7AB760BE9}" srcOrd="7" destOrd="0" presId="urn:microsoft.com/office/officeart/2005/8/layout/cycle1"/>
    <dgm:cxn modelId="{D6CE963D-62EB-41F2-BCC6-FBCBCCD7995A}" type="presParOf" srcId="{1DE15924-CCE5-4508-B543-3D704B0D3EEB}" destId="{B45C4F10-9A6A-4500-8357-A3040AAE1E0D}" srcOrd="8" destOrd="0" presId="urn:microsoft.com/office/officeart/2005/8/layout/cycle1"/>
    <dgm:cxn modelId="{04769253-D860-4F93-854D-5E12CBC795F1}" type="presParOf" srcId="{1DE15924-CCE5-4508-B543-3D704B0D3EEB}" destId="{713CB1DE-4FA7-414D-8972-9F9E4E88C3EE}" srcOrd="9" destOrd="0" presId="urn:microsoft.com/office/officeart/2005/8/layout/cycle1"/>
    <dgm:cxn modelId="{A0672F5B-BFC3-4A88-B31B-284361840BD2}" type="presParOf" srcId="{1DE15924-CCE5-4508-B543-3D704B0D3EEB}" destId="{300EC343-DFF1-40F9-949A-D397C5B4961A}" srcOrd="10" destOrd="0" presId="urn:microsoft.com/office/officeart/2005/8/layout/cycle1"/>
    <dgm:cxn modelId="{7C716AA4-75E1-4146-A589-ED6BA12E3B6B}" type="presParOf" srcId="{1DE15924-CCE5-4508-B543-3D704B0D3EEB}" destId="{241AF5E8-C937-49D0-B865-DDD79CA412F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77FA9F-819B-4469-820D-07727759A5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6B3F559C-8B08-4BC5-A25A-88D3851AEF0F}">
      <dgm:prSet custT="1"/>
      <dgm:spPr>
        <a:xfrm>
          <a:off x="1239430" y="41192"/>
          <a:ext cx="657079" cy="657079"/>
        </a:xfrm>
      </dgm:spPr>
      <dgm:t>
        <a:bodyPr/>
        <a:lstStyle/>
        <a:p>
          <a:pPr marR="0" algn="ctr" rtl="0"/>
          <a:r>
            <a:rPr lang="th-TH" sz="4400" b="1" smtClean="0">
              <a:latin typeface="Calibri"/>
              <a:ea typeface="+mn-ea"/>
              <a:cs typeface="+mj-cs"/>
            </a:rPr>
            <a:t>ด้วยความรัก</a:t>
          </a:r>
          <a:endParaRPr lang="en-US" sz="4400" b="1" dirty="0">
            <a:latin typeface="Calibri"/>
            <a:ea typeface="+mn-ea"/>
            <a:cs typeface="+mj-cs"/>
          </a:endParaRPr>
        </a:p>
      </dgm:t>
    </dgm:pt>
    <dgm:pt modelId="{FD248220-CD4D-48DC-9B42-A0A0BBE9E46F}" type="parTrans" cxnId="{C832DB83-E4F4-44A9-90C4-FC13418EB91D}">
      <dgm:prSet/>
      <dgm:spPr/>
      <dgm:t>
        <a:bodyPr/>
        <a:lstStyle/>
        <a:p>
          <a:endParaRPr lang="en-US"/>
        </a:p>
      </dgm:t>
    </dgm:pt>
    <dgm:pt modelId="{7821AA6F-800B-4EB6-BB61-762E28E46A28}" type="sibTrans" cxnId="{C832DB83-E4F4-44A9-90C4-FC13418EB91D}">
      <dgm:prSet/>
      <dgm:spPr>
        <a:xfrm>
          <a:off x="82791" y="-76"/>
          <a:ext cx="1854987" cy="1854987"/>
        </a:xfrm>
      </dgm:spPr>
      <dgm:t>
        <a:bodyPr/>
        <a:lstStyle/>
        <a:p>
          <a:endParaRPr lang="en-US"/>
        </a:p>
      </dgm:t>
    </dgm:pt>
    <dgm:pt modelId="{8F540211-E1F0-4A13-8B66-911A0824EDC8}">
      <dgm:prSet custT="1"/>
      <dgm:spPr>
        <a:xfrm>
          <a:off x="1239430" y="1156562"/>
          <a:ext cx="657079" cy="657079"/>
        </a:xfrm>
      </dgm:spPr>
      <dgm:t>
        <a:bodyPr/>
        <a:lstStyle/>
        <a:p>
          <a:pPr marR="0" algn="ctr" rtl="0"/>
          <a:r>
            <a:rPr lang="th-TH" sz="4400" b="1" smtClean="0">
              <a:latin typeface="Calibri"/>
              <a:ea typeface="+mn-ea"/>
              <a:cs typeface="+mj-cs"/>
            </a:rPr>
            <a:t>เธอตอบสนอง</a:t>
          </a:r>
          <a:endParaRPr lang="en-US" sz="4400" b="1" dirty="0">
            <a:latin typeface="Calibri"/>
            <a:ea typeface="+mn-ea"/>
            <a:cs typeface="+mj-cs"/>
          </a:endParaRPr>
        </a:p>
      </dgm:t>
    </dgm:pt>
    <dgm:pt modelId="{7CBAC450-A12E-4615-88DD-C0265AE5669A}" type="parTrans" cxnId="{873ACEF5-89E8-465F-9ED8-24A70E4BE6FB}">
      <dgm:prSet/>
      <dgm:spPr/>
      <dgm:t>
        <a:bodyPr/>
        <a:lstStyle/>
        <a:p>
          <a:endParaRPr lang="en-US"/>
        </a:p>
      </dgm:t>
    </dgm:pt>
    <dgm:pt modelId="{D2320ECC-E61F-4B19-8B6F-79D99CBB3348}" type="sibTrans" cxnId="{873ACEF5-89E8-465F-9ED8-24A70E4BE6FB}">
      <dgm:prSet/>
      <dgm:spPr>
        <a:xfrm>
          <a:off x="82791" y="-76"/>
          <a:ext cx="1854987" cy="1854987"/>
        </a:xfrm>
      </dgm:spPr>
      <dgm:t>
        <a:bodyPr/>
        <a:lstStyle/>
        <a:p>
          <a:endParaRPr lang="en-US"/>
        </a:p>
      </dgm:t>
    </dgm:pt>
    <dgm:pt modelId="{AA217090-B84A-4666-94A8-687AC948E31E}">
      <dgm:prSet custT="1"/>
      <dgm:spPr>
        <a:xfrm>
          <a:off x="124059" y="1156562"/>
          <a:ext cx="657079" cy="657079"/>
        </a:xfrm>
      </dgm:spPr>
      <dgm:t>
        <a:bodyPr/>
        <a:lstStyle/>
        <a:p>
          <a:pPr marR="0" algn="ctr" rtl="0"/>
          <a:r>
            <a:rPr lang="th-TH" sz="4800" b="1" smtClean="0">
              <a:latin typeface="Calibri"/>
              <a:ea typeface="+mn-ea"/>
              <a:cs typeface="+mj-cs"/>
            </a:rPr>
            <a:t>ด้วยความเคารพ</a:t>
          </a:r>
          <a:endParaRPr lang="en-US" sz="4800" b="1" dirty="0">
            <a:latin typeface="Calibri"/>
            <a:ea typeface="+mn-ea"/>
            <a:cs typeface="+mj-cs"/>
          </a:endParaRPr>
        </a:p>
      </dgm:t>
    </dgm:pt>
    <dgm:pt modelId="{5AEE9937-71B6-4FD2-8B75-0385DF051F64}" type="parTrans" cxnId="{C8E7B31A-C87B-45D3-8610-D9E430AD1E2E}">
      <dgm:prSet/>
      <dgm:spPr/>
      <dgm:t>
        <a:bodyPr/>
        <a:lstStyle/>
        <a:p>
          <a:endParaRPr lang="en-US"/>
        </a:p>
      </dgm:t>
    </dgm:pt>
    <dgm:pt modelId="{E3E61313-1F45-4F89-BC5D-3094CD1FC518}" type="sibTrans" cxnId="{C8E7B31A-C87B-45D3-8610-D9E430AD1E2E}">
      <dgm:prSet/>
      <dgm:spPr>
        <a:xfrm>
          <a:off x="82791" y="-76"/>
          <a:ext cx="1854987" cy="1854987"/>
        </a:xfrm>
      </dgm:spPr>
      <dgm:t>
        <a:bodyPr/>
        <a:lstStyle/>
        <a:p>
          <a:endParaRPr lang="en-US"/>
        </a:p>
      </dgm:t>
    </dgm:pt>
    <dgm:pt modelId="{B0047627-93DB-404A-AF69-E9432AEEC01D}">
      <dgm:prSet custT="1"/>
      <dgm:spPr>
        <a:xfrm>
          <a:off x="124059" y="41192"/>
          <a:ext cx="657079" cy="657079"/>
        </a:xfrm>
      </dgm:spPr>
      <dgm:t>
        <a:bodyPr/>
        <a:lstStyle/>
        <a:p>
          <a:pPr marR="0" algn="ctr" rtl="0"/>
          <a:r>
            <a:rPr lang="th-TH" sz="4800" b="1" dirty="0" smtClean="0">
              <a:latin typeface="Calibri"/>
              <a:ea typeface="+mn-ea"/>
              <a:cs typeface="+mj-cs"/>
            </a:rPr>
            <a:t>เขาตอบสนอง</a:t>
          </a:r>
          <a:endParaRPr lang="en-US" sz="4800" b="1" dirty="0">
            <a:latin typeface="Calibri"/>
            <a:ea typeface="+mn-ea"/>
            <a:cs typeface="+mj-cs"/>
          </a:endParaRPr>
        </a:p>
      </dgm:t>
    </dgm:pt>
    <dgm:pt modelId="{9903ED0B-3BFE-4516-84D0-32DDDC136866}" type="parTrans" cxnId="{B433AC15-3D98-49BC-AF3E-A8E59C16804E}">
      <dgm:prSet/>
      <dgm:spPr/>
      <dgm:t>
        <a:bodyPr/>
        <a:lstStyle/>
        <a:p>
          <a:endParaRPr lang="en-US"/>
        </a:p>
      </dgm:t>
    </dgm:pt>
    <dgm:pt modelId="{D8A3A299-2B2D-410A-BF39-F448E5DEB861}" type="sibTrans" cxnId="{B433AC15-3D98-49BC-AF3E-A8E59C16804E}">
      <dgm:prSet/>
      <dgm:spPr>
        <a:xfrm>
          <a:off x="82791" y="-76"/>
          <a:ext cx="1854987" cy="1854987"/>
        </a:xfrm>
      </dgm:spPr>
      <dgm:t>
        <a:bodyPr/>
        <a:lstStyle/>
        <a:p>
          <a:endParaRPr lang="en-US"/>
        </a:p>
      </dgm:t>
    </dgm:pt>
    <dgm:pt modelId="{1DE15924-CCE5-4508-B543-3D704B0D3EEB}" type="pres">
      <dgm:prSet presAssocID="{B677FA9F-819B-4469-820D-07727759A5D3}" presName="cycle" presStyleCnt="0">
        <dgm:presLayoutVars>
          <dgm:dir/>
          <dgm:resizeHandles val="exact"/>
        </dgm:presLayoutVars>
      </dgm:prSet>
      <dgm:spPr/>
    </dgm:pt>
    <dgm:pt modelId="{949938F1-5013-4AFE-BE0D-C0D82C437F62}" type="pres">
      <dgm:prSet presAssocID="{6B3F559C-8B08-4BC5-A25A-88D3851AEF0F}" presName="dummy" presStyleCnt="0"/>
      <dgm:spPr/>
    </dgm:pt>
    <dgm:pt modelId="{08148AAC-4AAF-411F-BFB5-7AA39FBAE805}" type="pres">
      <dgm:prSet presAssocID="{6B3F559C-8B08-4BC5-A25A-88D3851AEF0F}" presName="node" presStyleLbl="revTx" presStyleIdx="0" presStyleCnt="4" custScaleX="11596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FE11B81-5932-4132-B74D-6D17030F7ABE}" type="pres">
      <dgm:prSet presAssocID="{7821AA6F-800B-4EB6-BB61-762E28E46A28}" presName="sibTrans" presStyleLbl="node1" presStyleIdx="0" presStyleCnt="4"/>
      <dgm:spPr>
        <a:prstGeom prst="circularArrow">
          <a:avLst>
            <a:gd name="adj1" fmla="val 6907"/>
            <a:gd name="adj2" fmla="val 465772"/>
            <a:gd name="adj3" fmla="val 547647"/>
            <a:gd name="adj4" fmla="val 20586581"/>
            <a:gd name="adj5" fmla="val 8059"/>
          </a:avLst>
        </a:prstGeom>
      </dgm:spPr>
      <dgm:t>
        <a:bodyPr/>
        <a:lstStyle/>
        <a:p>
          <a:endParaRPr lang="en-US"/>
        </a:p>
      </dgm:t>
    </dgm:pt>
    <dgm:pt modelId="{79BE44EB-5F5F-468A-850B-1CB1F4E31D05}" type="pres">
      <dgm:prSet presAssocID="{8F540211-E1F0-4A13-8B66-911A0824EDC8}" presName="dummy" presStyleCnt="0"/>
      <dgm:spPr/>
    </dgm:pt>
    <dgm:pt modelId="{C7B0E623-FFB7-49B5-96AF-3779C636732E}" type="pres">
      <dgm:prSet presAssocID="{8F540211-E1F0-4A13-8B66-911A0824EDC8}" presName="node" presStyleLbl="revTx" presStyleIdx="1" presStyleCnt="4" custRadScaleRad="93692" custRadScaleInc="-52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C07733A-5D09-4DED-99AF-3C1D49139A72}" type="pres">
      <dgm:prSet presAssocID="{D2320ECC-E61F-4B19-8B6F-79D99CBB3348}" presName="sibTrans" presStyleLbl="node1" presStyleIdx="1" presStyleCnt="4"/>
      <dgm:spPr>
        <a:prstGeom prst="circularArrow">
          <a:avLst>
            <a:gd name="adj1" fmla="val 6907"/>
            <a:gd name="adj2" fmla="val 465772"/>
            <a:gd name="adj3" fmla="val 5947647"/>
            <a:gd name="adj4" fmla="val 4386581"/>
            <a:gd name="adj5" fmla="val 8059"/>
          </a:avLst>
        </a:prstGeom>
      </dgm:spPr>
      <dgm:t>
        <a:bodyPr/>
        <a:lstStyle/>
        <a:p>
          <a:endParaRPr lang="en-US"/>
        </a:p>
      </dgm:t>
    </dgm:pt>
    <dgm:pt modelId="{9EC80E20-D408-467B-96BA-0225CE702260}" type="pres">
      <dgm:prSet presAssocID="{AA217090-B84A-4666-94A8-687AC948E31E}" presName="dummy" presStyleCnt="0"/>
      <dgm:spPr/>
    </dgm:pt>
    <dgm:pt modelId="{94E9E466-EA34-424D-8CA2-AEB7AB760BE9}" type="pres">
      <dgm:prSet presAssocID="{AA217090-B84A-4666-94A8-687AC948E31E}" presName="node" presStyleLbl="revTx" presStyleIdx="2" presStyleCnt="4" custScaleX="87775" custRadScaleRad="100092" custRadScaleInc="408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45C4F10-9A6A-4500-8357-A3040AAE1E0D}" type="pres">
      <dgm:prSet presAssocID="{E3E61313-1F45-4F89-BC5D-3094CD1FC518}" presName="sibTrans" presStyleLbl="node1" presStyleIdx="2" presStyleCnt="4"/>
      <dgm:spPr>
        <a:prstGeom prst="circularArrow">
          <a:avLst>
            <a:gd name="adj1" fmla="val 6907"/>
            <a:gd name="adj2" fmla="val 465772"/>
            <a:gd name="adj3" fmla="val 11347647"/>
            <a:gd name="adj4" fmla="val 9786581"/>
            <a:gd name="adj5" fmla="val 8059"/>
          </a:avLst>
        </a:prstGeom>
      </dgm:spPr>
      <dgm:t>
        <a:bodyPr/>
        <a:lstStyle/>
        <a:p>
          <a:endParaRPr lang="en-US"/>
        </a:p>
      </dgm:t>
    </dgm:pt>
    <dgm:pt modelId="{713CB1DE-4FA7-414D-8972-9F9E4E88C3EE}" type="pres">
      <dgm:prSet presAssocID="{B0047627-93DB-404A-AF69-E9432AEEC01D}" presName="dummy" presStyleCnt="0"/>
      <dgm:spPr/>
    </dgm:pt>
    <dgm:pt modelId="{300EC343-DFF1-40F9-949A-D397C5B4961A}" type="pres">
      <dgm:prSet presAssocID="{B0047627-93DB-404A-AF69-E9432AEEC01D}" presName="node" presStyleLbl="revTx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41AF5E8-C937-49D0-B865-DDD79CA412FE}" type="pres">
      <dgm:prSet presAssocID="{D8A3A299-2B2D-410A-BF39-F448E5DEB861}" presName="sibTrans" presStyleLbl="node1" presStyleIdx="3" presStyleCnt="4"/>
      <dgm:spPr>
        <a:prstGeom prst="circularArrow">
          <a:avLst>
            <a:gd name="adj1" fmla="val 6907"/>
            <a:gd name="adj2" fmla="val 465772"/>
            <a:gd name="adj3" fmla="val 16747647"/>
            <a:gd name="adj4" fmla="val 15186581"/>
            <a:gd name="adj5" fmla="val 8059"/>
          </a:avLst>
        </a:prstGeom>
      </dgm:spPr>
      <dgm:t>
        <a:bodyPr/>
        <a:lstStyle/>
        <a:p>
          <a:endParaRPr lang="en-US"/>
        </a:p>
      </dgm:t>
    </dgm:pt>
  </dgm:ptLst>
  <dgm:cxnLst>
    <dgm:cxn modelId="{FF02D8BA-0724-43DF-B817-07A5B77B8301}" type="presOf" srcId="{B0047627-93DB-404A-AF69-E9432AEEC01D}" destId="{300EC343-DFF1-40F9-949A-D397C5B4961A}" srcOrd="0" destOrd="0" presId="urn:microsoft.com/office/officeart/2005/8/layout/cycle1"/>
    <dgm:cxn modelId="{02E5CE1F-B2DA-44C5-B55A-455ED92C2A94}" type="presOf" srcId="{D2320ECC-E61F-4B19-8B6F-79D99CBB3348}" destId="{1C07733A-5D09-4DED-99AF-3C1D49139A72}" srcOrd="0" destOrd="0" presId="urn:microsoft.com/office/officeart/2005/8/layout/cycle1"/>
    <dgm:cxn modelId="{89FCE956-109D-4E69-AE0D-6C430D6478A1}" type="presOf" srcId="{AA217090-B84A-4666-94A8-687AC948E31E}" destId="{94E9E466-EA34-424D-8CA2-AEB7AB760BE9}" srcOrd="0" destOrd="0" presId="urn:microsoft.com/office/officeart/2005/8/layout/cycle1"/>
    <dgm:cxn modelId="{3F3238A8-0055-441F-BCBB-01D99D6D12F8}" type="presOf" srcId="{B677FA9F-819B-4469-820D-07727759A5D3}" destId="{1DE15924-CCE5-4508-B543-3D704B0D3EEB}" srcOrd="0" destOrd="0" presId="urn:microsoft.com/office/officeart/2005/8/layout/cycle1"/>
    <dgm:cxn modelId="{C832DB83-E4F4-44A9-90C4-FC13418EB91D}" srcId="{B677FA9F-819B-4469-820D-07727759A5D3}" destId="{6B3F559C-8B08-4BC5-A25A-88D3851AEF0F}" srcOrd="0" destOrd="0" parTransId="{FD248220-CD4D-48DC-9B42-A0A0BBE9E46F}" sibTransId="{7821AA6F-800B-4EB6-BB61-762E28E46A28}"/>
    <dgm:cxn modelId="{7A1CC84B-8746-4A8A-AA1A-A143C18FA434}" type="presOf" srcId="{D8A3A299-2B2D-410A-BF39-F448E5DEB861}" destId="{241AF5E8-C937-49D0-B865-DDD79CA412FE}" srcOrd="0" destOrd="0" presId="urn:microsoft.com/office/officeart/2005/8/layout/cycle1"/>
    <dgm:cxn modelId="{873ACEF5-89E8-465F-9ED8-24A70E4BE6FB}" srcId="{B677FA9F-819B-4469-820D-07727759A5D3}" destId="{8F540211-E1F0-4A13-8B66-911A0824EDC8}" srcOrd="1" destOrd="0" parTransId="{7CBAC450-A12E-4615-88DD-C0265AE5669A}" sibTransId="{D2320ECC-E61F-4B19-8B6F-79D99CBB3348}"/>
    <dgm:cxn modelId="{C8E7B31A-C87B-45D3-8610-D9E430AD1E2E}" srcId="{B677FA9F-819B-4469-820D-07727759A5D3}" destId="{AA217090-B84A-4666-94A8-687AC948E31E}" srcOrd="2" destOrd="0" parTransId="{5AEE9937-71B6-4FD2-8B75-0385DF051F64}" sibTransId="{E3E61313-1F45-4F89-BC5D-3094CD1FC518}"/>
    <dgm:cxn modelId="{B433AC15-3D98-49BC-AF3E-A8E59C16804E}" srcId="{B677FA9F-819B-4469-820D-07727759A5D3}" destId="{B0047627-93DB-404A-AF69-E9432AEEC01D}" srcOrd="3" destOrd="0" parTransId="{9903ED0B-3BFE-4516-84D0-32DDDC136866}" sibTransId="{D8A3A299-2B2D-410A-BF39-F448E5DEB861}"/>
    <dgm:cxn modelId="{988CE03F-FA16-4376-8368-C19EFEC6C85A}" type="presOf" srcId="{6B3F559C-8B08-4BC5-A25A-88D3851AEF0F}" destId="{08148AAC-4AAF-411F-BFB5-7AA39FBAE805}" srcOrd="0" destOrd="0" presId="urn:microsoft.com/office/officeart/2005/8/layout/cycle1"/>
    <dgm:cxn modelId="{772CC225-68B3-491D-8545-B7D8B1FCAAA7}" type="presOf" srcId="{7821AA6F-800B-4EB6-BB61-762E28E46A28}" destId="{DFE11B81-5932-4132-B74D-6D17030F7ABE}" srcOrd="0" destOrd="0" presId="urn:microsoft.com/office/officeart/2005/8/layout/cycle1"/>
    <dgm:cxn modelId="{5DEC1F71-5BB0-4217-8291-E95CF5491509}" type="presOf" srcId="{E3E61313-1F45-4F89-BC5D-3094CD1FC518}" destId="{B45C4F10-9A6A-4500-8357-A3040AAE1E0D}" srcOrd="0" destOrd="0" presId="urn:microsoft.com/office/officeart/2005/8/layout/cycle1"/>
    <dgm:cxn modelId="{A27DAFC5-FFF5-483C-BDAE-6B4FF31BBE65}" type="presOf" srcId="{8F540211-E1F0-4A13-8B66-911A0824EDC8}" destId="{C7B0E623-FFB7-49B5-96AF-3779C636732E}" srcOrd="0" destOrd="0" presId="urn:microsoft.com/office/officeart/2005/8/layout/cycle1"/>
    <dgm:cxn modelId="{48C6933A-AB70-428B-A5AE-86764D12C97D}" type="presParOf" srcId="{1DE15924-CCE5-4508-B543-3D704B0D3EEB}" destId="{949938F1-5013-4AFE-BE0D-C0D82C437F62}" srcOrd="0" destOrd="0" presId="urn:microsoft.com/office/officeart/2005/8/layout/cycle1"/>
    <dgm:cxn modelId="{BDD21F62-5DAA-4AEB-BD7F-087CD592C117}" type="presParOf" srcId="{1DE15924-CCE5-4508-B543-3D704B0D3EEB}" destId="{08148AAC-4AAF-411F-BFB5-7AA39FBAE805}" srcOrd="1" destOrd="0" presId="urn:microsoft.com/office/officeart/2005/8/layout/cycle1"/>
    <dgm:cxn modelId="{7A2FD997-B61F-4812-A734-6D6F58DECCE8}" type="presParOf" srcId="{1DE15924-CCE5-4508-B543-3D704B0D3EEB}" destId="{DFE11B81-5932-4132-B74D-6D17030F7ABE}" srcOrd="2" destOrd="0" presId="urn:microsoft.com/office/officeart/2005/8/layout/cycle1"/>
    <dgm:cxn modelId="{2881D9E4-3DFD-49CA-9ABF-A90FD8A04188}" type="presParOf" srcId="{1DE15924-CCE5-4508-B543-3D704B0D3EEB}" destId="{79BE44EB-5F5F-468A-850B-1CB1F4E31D05}" srcOrd="3" destOrd="0" presId="urn:microsoft.com/office/officeart/2005/8/layout/cycle1"/>
    <dgm:cxn modelId="{4DC5730F-6EF5-485F-8C03-2772E890D463}" type="presParOf" srcId="{1DE15924-CCE5-4508-B543-3D704B0D3EEB}" destId="{C7B0E623-FFB7-49B5-96AF-3779C636732E}" srcOrd="4" destOrd="0" presId="urn:microsoft.com/office/officeart/2005/8/layout/cycle1"/>
    <dgm:cxn modelId="{03A61E52-CB3C-4310-9351-4ABDBF5242A3}" type="presParOf" srcId="{1DE15924-CCE5-4508-B543-3D704B0D3EEB}" destId="{1C07733A-5D09-4DED-99AF-3C1D49139A72}" srcOrd="5" destOrd="0" presId="urn:microsoft.com/office/officeart/2005/8/layout/cycle1"/>
    <dgm:cxn modelId="{BB7F76D5-8C10-42C8-95AC-C5F9D4F57B24}" type="presParOf" srcId="{1DE15924-CCE5-4508-B543-3D704B0D3EEB}" destId="{9EC80E20-D408-467B-96BA-0225CE702260}" srcOrd="6" destOrd="0" presId="urn:microsoft.com/office/officeart/2005/8/layout/cycle1"/>
    <dgm:cxn modelId="{8E38521D-D898-496B-B8DD-75F749872135}" type="presParOf" srcId="{1DE15924-CCE5-4508-B543-3D704B0D3EEB}" destId="{94E9E466-EA34-424D-8CA2-AEB7AB760BE9}" srcOrd="7" destOrd="0" presId="urn:microsoft.com/office/officeart/2005/8/layout/cycle1"/>
    <dgm:cxn modelId="{25B3F2C2-FE9F-4895-B845-309DB61C2DB5}" type="presParOf" srcId="{1DE15924-CCE5-4508-B543-3D704B0D3EEB}" destId="{B45C4F10-9A6A-4500-8357-A3040AAE1E0D}" srcOrd="8" destOrd="0" presId="urn:microsoft.com/office/officeart/2005/8/layout/cycle1"/>
    <dgm:cxn modelId="{2AC9124D-09D3-4BAB-9106-CAEAEE11C67D}" type="presParOf" srcId="{1DE15924-CCE5-4508-B543-3D704B0D3EEB}" destId="{713CB1DE-4FA7-414D-8972-9F9E4E88C3EE}" srcOrd="9" destOrd="0" presId="urn:microsoft.com/office/officeart/2005/8/layout/cycle1"/>
    <dgm:cxn modelId="{A531EF3D-DEC8-49CB-BC59-6E6BD02F9472}" type="presParOf" srcId="{1DE15924-CCE5-4508-B543-3D704B0D3EEB}" destId="{300EC343-DFF1-40F9-949A-D397C5B4961A}" srcOrd="10" destOrd="0" presId="urn:microsoft.com/office/officeart/2005/8/layout/cycle1"/>
    <dgm:cxn modelId="{2419F2B4-0E22-4E33-A885-7B8EA38EDC39}" type="presParOf" srcId="{1DE15924-CCE5-4508-B543-3D704B0D3EEB}" destId="{241AF5E8-C937-49D0-B865-DDD79CA412F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77FA9F-819B-4469-820D-07727759A5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6B3F559C-8B08-4BC5-A25A-88D3851AEF0F}">
      <dgm:prSet/>
      <dgm:spPr/>
      <dgm:t>
        <a:bodyPr/>
        <a:lstStyle/>
        <a:p>
          <a:pPr marR="0" algn="ctr" rtl="0"/>
          <a:r>
            <a:rPr lang="en-US" b="1" baseline="0" dirty="0">
              <a:latin typeface="Calibri"/>
              <a:cs typeface="Cordia New"/>
            </a:rPr>
            <a:t>With Love</a:t>
          </a:r>
          <a:endParaRPr lang="en-US" dirty="0"/>
        </a:p>
      </dgm:t>
    </dgm:pt>
    <dgm:pt modelId="{FD248220-CD4D-48DC-9B42-A0A0BBE9E46F}" type="parTrans" cxnId="{C832DB83-E4F4-44A9-90C4-FC13418EB91D}">
      <dgm:prSet/>
      <dgm:spPr/>
      <dgm:t>
        <a:bodyPr/>
        <a:lstStyle/>
        <a:p>
          <a:endParaRPr lang="en-US"/>
        </a:p>
      </dgm:t>
    </dgm:pt>
    <dgm:pt modelId="{7821AA6F-800B-4EB6-BB61-762E28E46A28}" type="sibTrans" cxnId="{C832DB83-E4F4-44A9-90C4-FC13418EB91D}">
      <dgm:prSet/>
      <dgm:spPr/>
      <dgm:t>
        <a:bodyPr/>
        <a:lstStyle/>
        <a:p>
          <a:endParaRPr lang="en-US"/>
        </a:p>
      </dgm:t>
    </dgm:pt>
    <dgm:pt modelId="{8F540211-E1F0-4A13-8B66-911A0824EDC8}">
      <dgm:prSet/>
      <dgm:spPr/>
      <dgm:t>
        <a:bodyPr/>
        <a:lstStyle/>
        <a:p>
          <a:pPr marR="0" algn="ctr" rtl="0"/>
          <a:r>
            <a:rPr lang="en-US" b="1" baseline="0">
              <a:latin typeface="Calibri"/>
              <a:cs typeface="Cordia New"/>
            </a:rPr>
            <a:t>She Reacts</a:t>
          </a:r>
          <a:endParaRPr lang="en-US"/>
        </a:p>
      </dgm:t>
    </dgm:pt>
    <dgm:pt modelId="{7CBAC450-A12E-4615-88DD-C0265AE5669A}" type="parTrans" cxnId="{873ACEF5-89E8-465F-9ED8-24A70E4BE6FB}">
      <dgm:prSet/>
      <dgm:spPr/>
      <dgm:t>
        <a:bodyPr/>
        <a:lstStyle/>
        <a:p>
          <a:endParaRPr lang="en-US"/>
        </a:p>
      </dgm:t>
    </dgm:pt>
    <dgm:pt modelId="{D2320ECC-E61F-4B19-8B6F-79D99CBB3348}" type="sibTrans" cxnId="{873ACEF5-89E8-465F-9ED8-24A70E4BE6FB}">
      <dgm:prSet/>
      <dgm:spPr/>
      <dgm:t>
        <a:bodyPr/>
        <a:lstStyle/>
        <a:p>
          <a:endParaRPr lang="en-US"/>
        </a:p>
      </dgm:t>
    </dgm:pt>
    <dgm:pt modelId="{AA217090-B84A-4666-94A8-687AC948E31E}">
      <dgm:prSet/>
      <dgm:spPr/>
      <dgm:t>
        <a:bodyPr/>
        <a:lstStyle/>
        <a:p>
          <a:pPr marR="0" algn="ctr" rtl="0"/>
          <a:r>
            <a:rPr lang="en-US" b="1" baseline="0" dirty="0">
              <a:latin typeface="Calibri"/>
              <a:cs typeface="Cordia New"/>
            </a:rPr>
            <a:t>With Respect</a:t>
          </a:r>
          <a:endParaRPr lang="en-US" dirty="0"/>
        </a:p>
      </dgm:t>
    </dgm:pt>
    <dgm:pt modelId="{5AEE9937-71B6-4FD2-8B75-0385DF051F64}" type="parTrans" cxnId="{C8E7B31A-C87B-45D3-8610-D9E430AD1E2E}">
      <dgm:prSet/>
      <dgm:spPr/>
      <dgm:t>
        <a:bodyPr/>
        <a:lstStyle/>
        <a:p>
          <a:endParaRPr lang="en-US"/>
        </a:p>
      </dgm:t>
    </dgm:pt>
    <dgm:pt modelId="{E3E61313-1F45-4F89-BC5D-3094CD1FC518}" type="sibTrans" cxnId="{C8E7B31A-C87B-45D3-8610-D9E430AD1E2E}">
      <dgm:prSet/>
      <dgm:spPr/>
      <dgm:t>
        <a:bodyPr/>
        <a:lstStyle/>
        <a:p>
          <a:endParaRPr lang="en-US"/>
        </a:p>
      </dgm:t>
    </dgm:pt>
    <dgm:pt modelId="{B0047627-93DB-404A-AF69-E9432AEEC01D}">
      <dgm:prSet/>
      <dgm:spPr/>
      <dgm:t>
        <a:bodyPr/>
        <a:lstStyle/>
        <a:p>
          <a:pPr marR="0" algn="ctr" rtl="0"/>
          <a:r>
            <a:rPr lang="en-US" b="1" baseline="0" dirty="0">
              <a:latin typeface="Calibri"/>
              <a:cs typeface="Cordia New"/>
            </a:rPr>
            <a:t>He </a:t>
          </a:r>
        </a:p>
        <a:p>
          <a:pPr marR="0" algn="ctr" rtl="0"/>
          <a:r>
            <a:rPr lang="en-US" b="1" baseline="0" dirty="0">
              <a:latin typeface="Calibri"/>
              <a:cs typeface="Cordia New"/>
            </a:rPr>
            <a:t>Reacts</a:t>
          </a:r>
          <a:endParaRPr lang="en-US" dirty="0"/>
        </a:p>
      </dgm:t>
    </dgm:pt>
    <dgm:pt modelId="{9903ED0B-3BFE-4516-84D0-32DDDC136866}" type="parTrans" cxnId="{B433AC15-3D98-49BC-AF3E-A8E59C16804E}">
      <dgm:prSet/>
      <dgm:spPr/>
      <dgm:t>
        <a:bodyPr/>
        <a:lstStyle/>
        <a:p>
          <a:endParaRPr lang="en-US"/>
        </a:p>
      </dgm:t>
    </dgm:pt>
    <dgm:pt modelId="{D8A3A299-2B2D-410A-BF39-F448E5DEB861}" type="sibTrans" cxnId="{B433AC15-3D98-49BC-AF3E-A8E59C16804E}">
      <dgm:prSet/>
      <dgm:spPr/>
      <dgm:t>
        <a:bodyPr/>
        <a:lstStyle/>
        <a:p>
          <a:endParaRPr lang="en-US"/>
        </a:p>
      </dgm:t>
    </dgm:pt>
    <dgm:pt modelId="{1DE15924-CCE5-4508-B543-3D704B0D3EEB}" type="pres">
      <dgm:prSet presAssocID="{B677FA9F-819B-4469-820D-07727759A5D3}" presName="cycle" presStyleCnt="0">
        <dgm:presLayoutVars>
          <dgm:dir/>
          <dgm:resizeHandles val="exact"/>
        </dgm:presLayoutVars>
      </dgm:prSet>
      <dgm:spPr/>
    </dgm:pt>
    <dgm:pt modelId="{949938F1-5013-4AFE-BE0D-C0D82C437F62}" type="pres">
      <dgm:prSet presAssocID="{6B3F559C-8B08-4BC5-A25A-88D3851AEF0F}" presName="dummy" presStyleCnt="0"/>
      <dgm:spPr/>
    </dgm:pt>
    <dgm:pt modelId="{08148AAC-4AAF-411F-BFB5-7AA39FBAE805}" type="pres">
      <dgm:prSet presAssocID="{6B3F559C-8B08-4BC5-A25A-88D3851AEF0F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11B81-5932-4132-B74D-6D17030F7ABE}" type="pres">
      <dgm:prSet presAssocID="{7821AA6F-800B-4EB6-BB61-762E28E46A28}" presName="sibTrans" presStyleLbl="node1" presStyleIdx="0" presStyleCnt="4"/>
      <dgm:spPr/>
      <dgm:t>
        <a:bodyPr/>
        <a:lstStyle/>
        <a:p>
          <a:endParaRPr lang="en-US"/>
        </a:p>
      </dgm:t>
    </dgm:pt>
    <dgm:pt modelId="{79BE44EB-5F5F-468A-850B-1CB1F4E31D05}" type="pres">
      <dgm:prSet presAssocID="{8F540211-E1F0-4A13-8B66-911A0824EDC8}" presName="dummy" presStyleCnt="0"/>
      <dgm:spPr/>
    </dgm:pt>
    <dgm:pt modelId="{C7B0E623-FFB7-49B5-96AF-3779C636732E}" type="pres">
      <dgm:prSet presAssocID="{8F540211-E1F0-4A13-8B66-911A0824EDC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7733A-5D09-4DED-99AF-3C1D49139A72}" type="pres">
      <dgm:prSet presAssocID="{D2320ECC-E61F-4B19-8B6F-79D99CBB3348}" presName="sibTrans" presStyleLbl="node1" presStyleIdx="1" presStyleCnt="4"/>
      <dgm:spPr/>
      <dgm:t>
        <a:bodyPr/>
        <a:lstStyle/>
        <a:p>
          <a:endParaRPr lang="en-US"/>
        </a:p>
      </dgm:t>
    </dgm:pt>
    <dgm:pt modelId="{9EC80E20-D408-467B-96BA-0225CE702260}" type="pres">
      <dgm:prSet presAssocID="{AA217090-B84A-4666-94A8-687AC948E31E}" presName="dummy" presStyleCnt="0"/>
      <dgm:spPr/>
    </dgm:pt>
    <dgm:pt modelId="{94E9E466-EA34-424D-8CA2-AEB7AB760BE9}" type="pres">
      <dgm:prSet presAssocID="{AA217090-B84A-4666-94A8-687AC948E31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C4F10-9A6A-4500-8357-A3040AAE1E0D}" type="pres">
      <dgm:prSet presAssocID="{E3E61313-1F45-4F89-BC5D-3094CD1FC518}" presName="sibTrans" presStyleLbl="node1" presStyleIdx="2" presStyleCnt="4"/>
      <dgm:spPr/>
      <dgm:t>
        <a:bodyPr/>
        <a:lstStyle/>
        <a:p>
          <a:endParaRPr lang="en-US"/>
        </a:p>
      </dgm:t>
    </dgm:pt>
    <dgm:pt modelId="{713CB1DE-4FA7-414D-8972-9F9E4E88C3EE}" type="pres">
      <dgm:prSet presAssocID="{B0047627-93DB-404A-AF69-E9432AEEC01D}" presName="dummy" presStyleCnt="0"/>
      <dgm:spPr/>
    </dgm:pt>
    <dgm:pt modelId="{300EC343-DFF1-40F9-949A-D397C5B4961A}" type="pres">
      <dgm:prSet presAssocID="{B0047627-93DB-404A-AF69-E9432AEEC01D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F5E8-C937-49D0-B865-DDD79CA412FE}" type="pres">
      <dgm:prSet presAssocID="{D8A3A299-2B2D-410A-BF39-F448E5DEB861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A760252-9D2B-4B9B-BE58-046D8232939D}" type="presOf" srcId="{B677FA9F-819B-4469-820D-07727759A5D3}" destId="{1DE15924-CCE5-4508-B543-3D704B0D3EEB}" srcOrd="0" destOrd="0" presId="urn:microsoft.com/office/officeart/2005/8/layout/cycle1"/>
    <dgm:cxn modelId="{7EF631D6-93F2-4A2F-A169-66C017718C8B}" type="presOf" srcId="{D2320ECC-E61F-4B19-8B6F-79D99CBB3348}" destId="{1C07733A-5D09-4DED-99AF-3C1D49139A72}" srcOrd="0" destOrd="0" presId="urn:microsoft.com/office/officeart/2005/8/layout/cycle1"/>
    <dgm:cxn modelId="{40F60009-2D75-4140-98F8-19B93B9C7371}" type="presOf" srcId="{E3E61313-1F45-4F89-BC5D-3094CD1FC518}" destId="{B45C4F10-9A6A-4500-8357-A3040AAE1E0D}" srcOrd="0" destOrd="0" presId="urn:microsoft.com/office/officeart/2005/8/layout/cycle1"/>
    <dgm:cxn modelId="{4A9D96E8-E510-448A-8E4F-8E8C9E7FBC6F}" type="presOf" srcId="{D8A3A299-2B2D-410A-BF39-F448E5DEB861}" destId="{241AF5E8-C937-49D0-B865-DDD79CA412FE}" srcOrd="0" destOrd="0" presId="urn:microsoft.com/office/officeart/2005/8/layout/cycle1"/>
    <dgm:cxn modelId="{C832DB83-E4F4-44A9-90C4-FC13418EB91D}" srcId="{B677FA9F-819B-4469-820D-07727759A5D3}" destId="{6B3F559C-8B08-4BC5-A25A-88D3851AEF0F}" srcOrd="0" destOrd="0" parTransId="{FD248220-CD4D-48DC-9B42-A0A0BBE9E46F}" sibTransId="{7821AA6F-800B-4EB6-BB61-762E28E46A28}"/>
    <dgm:cxn modelId="{7D27807E-2674-4A8F-85DF-D23541D8F266}" type="presOf" srcId="{AA217090-B84A-4666-94A8-687AC948E31E}" destId="{94E9E466-EA34-424D-8CA2-AEB7AB760BE9}" srcOrd="0" destOrd="0" presId="urn:microsoft.com/office/officeart/2005/8/layout/cycle1"/>
    <dgm:cxn modelId="{873ACEF5-89E8-465F-9ED8-24A70E4BE6FB}" srcId="{B677FA9F-819B-4469-820D-07727759A5D3}" destId="{8F540211-E1F0-4A13-8B66-911A0824EDC8}" srcOrd="1" destOrd="0" parTransId="{7CBAC450-A12E-4615-88DD-C0265AE5669A}" sibTransId="{D2320ECC-E61F-4B19-8B6F-79D99CBB3348}"/>
    <dgm:cxn modelId="{5D9B55B8-B828-4396-8B26-C223A5FF70A1}" type="presOf" srcId="{6B3F559C-8B08-4BC5-A25A-88D3851AEF0F}" destId="{08148AAC-4AAF-411F-BFB5-7AA39FBAE805}" srcOrd="0" destOrd="0" presId="urn:microsoft.com/office/officeart/2005/8/layout/cycle1"/>
    <dgm:cxn modelId="{C8E7B31A-C87B-45D3-8610-D9E430AD1E2E}" srcId="{B677FA9F-819B-4469-820D-07727759A5D3}" destId="{AA217090-B84A-4666-94A8-687AC948E31E}" srcOrd="2" destOrd="0" parTransId="{5AEE9937-71B6-4FD2-8B75-0385DF051F64}" sibTransId="{E3E61313-1F45-4F89-BC5D-3094CD1FC518}"/>
    <dgm:cxn modelId="{8239EF45-A8FF-42DA-8F64-65E4063FC149}" type="presOf" srcId="{B0047627-93DB-404A-AF69-E9432AEEC01D}" destId="{300EC343-DFF1-40F9-949A-D397C5B4961A}" srcOrd="0" destOrd="0" presId="urn:microsoft.com/office/officeart/2005/8/layout/cycle1"/>
    <dgm:cxn modelId="{B433AC15-3D98-49BC-AF3E-A8E59C16804E}" srcId="{B677FA9F-819B-4469-820D-07727759A5D3}" destId="{B0047627-93DB-404A-AF69-E9432AEEC01D}" srcOrd="3" destOrd="0" parTransId="{9903ED0B-3BFE-4516-84D0-32DDDC136866}" sibTransId="{D8A3A299-2B2D-410A-BF39-F448E5DEB861}"/>
    <dgm:cxn modelId="{EDD59F40-A661-458F-B146-03235E3EDD8D}" type="presOf" srcId="{7821AA6F-800B-4EB6-BB61-762E28E46A28}" destId="{DFE11B81-5932-4132-B74D-6D17030F7ABE}" srcOrd="0" destOrd="0" presId="urn:microsoft.com/office/officeart/2005/8/layout/cycle1"/>
    <dgm:cxn modelId="{D0198743-8D37-48A9-B954-5F2D7ECCF80E}" type="presOf" srcId="{8F540211-E1F0-4A13-8B66-911A0824EDC8}" destId="{C7B0E623-FFB7-49B5-96AF-3779C636732E}" srcOrd="0" destOrd="0" presId="urn:microsoft.com/office/officeart/2005/8/layout/cycle1"/>
    <dgm:cxn modelId="{ED98C9C1-1E6B-46E1-8131-775E960531C5}" type="presParOf" srcId="{1DE15924-CCE5-4508-B543-3D704B0D3EEB}" destId="{949938F1-5013-4AFE-BE0D-C0D82C437F62}" srcOrd="0" destOrd="0" presId="urn:microsoft.com/office/officeart/2005/8/layout/cycle1"/>
    <dgm:cxn modelId="{CFFA2690-F1E1-403B-80DB-F77B75BE7C83}" type="presParOf" srcId="{1DE15924-CCE5-4508-B543-3D704B0D3EEB}" destId="{08148AAC-4AAF-411F-BFB5-7AA39FBAE805}" srcOrd="1" destOrd="0" presId="urn:microsoft.com/office/officeart/2005/8/layout/cycle1"/>
    <dgm:cxn modelId="{37076F7B-5277-4EF7-80E4-215055A7381F}" type="presParOf" srcId="{1DE15924-CCE5-4508-B543-3D704B0D3EEB}" destId="{DFE11B81-5932-4132-B74D-6D17030F7ABE}" srcOrd="2" destOrd="0" presId="urn:microsoft.com/office/officeart/2005/8/layout/cycle1"/>
    <dgm:cxn modelId="{4781810D-91C9-431A-BD4A-5C5789E74F3F}" type="presParOf" srcId="{1DE15924-CCE5-4508-B543-3D704B0D3EEB}" destId="{79BE44EB-5F5F-468A-850B-1CB1F4E31D05}" srcOrd="3" destOrd="0" presId="urn:microsoft.com/office/officeart/2005/8/layout/cycle1"/>
    <dgm:cxn modelId="{3B6735F0-A987-4016-800C-DB6630E46F32}" type="presParOf" srcId="{1DE15924-CCE5-4508-B543-3D704B0D3EEB}" destId="{C7B0E623-FFB7-49B5-96AF-3779C636732E}" srcOrd="4" destOrd="0" presId="urn:microsoft.com/office/officeart/2005/8/layout/cycle1"/>
    <dgm:cxn modelId="{A53D21C1-FD06-4B90-8665-8E76D673AF38}" type="presParOf" srcId="{1DE15924-CCE5-4508-B543-3D704B0D3EEB}" destId="{1C07733A-5D09-4DED-99AF-3C1D49139A72}" srcOrd="5" destOrd="0" presId="urn:microsoft.com/office/officeart/2005/8/layout/cycle1"/>
    <dgm:cxn modelId="{84563E21-61D7-45B0-98A7-F235CF87EBB7}" type="presParOf" srcId="{1DE15924-CCE5-4508-B543-3D704B0D3EEB}" destId="{9EC80E20-D408-467B-96BA-0225CE702260}" srcOrd="6" destOrd="0" presId="urn:microsoft.com/office/officeart/2005/8/layout/cycle1"/>
    <dgm:cxn modelId="{D0D5473D-7FC9-4B53-8682-7FB6E24211B2}" type="presParOf" srcId="{1DE15924-CCE5-4508-B543-3D704B0D3EEB}" destId="{94E9E466-EA34-424D-8CA2-AEB7AB760BE9}" srcOrd="7" destOrd="0" presId="urn:microsoft.com/office/officeart/2005/8/layout/cycle1"/>
    <dgm:cxn modelId="{0AEEA099-4CAE-4C4E-BF68-20C845C38C5C}" type="presParOf" srcId="{1DE15924-CCE5-4508-B543-3D704B0D3EEB}" destId="{B45C4F10-9A6A-4500-8357-A3040AAE1E0D}" srcOrd="8" destOrd="0" presId="urn:microsoft.com/office/officeart/2005/8/layout/cycle1"/>
    <dgm:cxn modelId="{E2F89D42-1156-417F-8BC2-1AB579F1A696}" type="presParOf" srcId="{1DE15924-CCE5-4508-B543-3D704B0D3EEB}" destId="{713CB1DE-4FA7-414D-8972-9F9E4E88C3EE}" srcOrd="9" destOrd="0" presId="urn:microsoft.com/office/officeart/2005/8/layout/cycle1"/>
    <dgm:cxn modelId="{ED1FDFA7-4B74-4025-8B22-B7EFB04F0FE2}" type="presParOf" srcId="{1DE15924-CCE5-4508-B543-3D704B0D3EEB}" destId="{300EC343-DFF1-40F9-949A-D397C5B4961A}" srcOrd="10" destOrd="0" presId="urn:microsoft.com/office/officeart/2005/8/layout/cycle1"/>
    <dgm:cxn modelId="{92DDB6B3-2994-4FD4-90E9-C27102B63F19}" type="presParOf" srcId="{1DE15924-CCE5-4508-B543-3D704B0D3EEB}" destId="{241AF5E8-C937-49D0-B865-DDD79CA412F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48AAC-4AAF-411F-BFB5-7AA39FBAE805}">
      <dsp:nvSpPr>
        <dsp:cNvPr id="0" name=""/>
        <dsp:cNvSpPr/>
      </dsp:nvSpPr>
      <dsp:spPr>
        <a:xfrm>
          <a:off x="3302292" y="291092"/>
          <a:ext cx="1874247" cy="187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R="0"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>
              <a:cs typeface="+mj-cs"/>
            </a:rPr>
            <a:t>ปราศจากความรัก</a:t>
          </a:r>
          <a:endParaRPr lang="en-US" sz="4300" b="1" kern="1200" dirty="0">
            <a:cs typeface="+mj-cs"/>
          </a:endParaRPr>
        </a:p>
      </dsp:txBody>
      <dsp:txXfrm>
        <a:off x="3302292" y="291092"/>
        <a:ext cx="1874247" cy="1874247"/>
      </dsp:txXfrm>
    </dsp:sp>
    <dsp:sp modelId="{DFE11B81-5932-4132-B74D-6D17030F7ABE}">
      <dsp:nvSpPr>
        <dsp:cNvPr id="0" name=""/>
        <dsp:cNvSpPr/>
      </dsp:nvSpPr>
      <dsp:spPr>
        <a:xfrm>
          <a:off x="-437" y="172769"/>
          <a:ext cx="5295300" cy="5295300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E623-FFB7-49B5-96AF-3779C636732E}">
      <dsp:nvSpPr>
        <dsp:cNvPr id="0" name=""/>
        <dsp:cNvSpPr/>
      </dsp:nvSpPr>
      <dsp:spPr>
        <a:xfrm>
          <a:off x="3302292" y="3475499"/>
          <a:ext cx="1874247" cy="187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R="0"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>
              <a:cs typeface="+mj-cs"/>
            </a:rPr>
            <a:t>เธอตอบสนอง</a:t>
          </a:r>
          <a:endParaRPr lang="en-US" sz="4300" b="1" kern="1200" dirty="0">
            <a:cs typeface="+mj-cs"/>
          </a:endParaRPr>
        </a:p>
      </dsp:txBody>
      <dsp:txXfrm>
        <a:off x="3302292" y="3475499"/>
        <a:ext cx="1874247" cy="1874247"/>
      </dsp:txXfrm>
    </dsp:sp>
    <dsp:sp modelId="{1C07733A-5D09-4DED-99AF-3C1D49139A72}">
      <dsp:nvSpPr>
        <dsp:cNvPr id="0" name=""/>
        <dsp:cNvSpPr/>
      </dsp:nvSpPr>
      <dsp:spPr>
        <a:xfrm>
          <a:off x="-437" y="172769"/>
          <a:ext cx="5295300" cy="5295300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E466-EA34-424D-8CA2-AEB7AB760BE9}">
      <dsp:nvSpPr>
        <dsp:cNvPr id="0" name=""/>
        <dsp:cNvSpPr/>
      </dsp:nvSpPr>
      <dsp:spPr>
        <a:xfrm>
          <a:off x="117885" y="3475499"/>
          <a:ext cx="1874247" cy="187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R="0"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>
              <a:cs typeface="+mj-cs"/>
            </a:rPr>
            <a:t>ปราศจากความเคารพ</a:t>
          </a:r>
          <a:endParaRPr lang="en-US" sz="4300" b="1" kern="1200">
            <a:cs typeface="+mj-cs"/>
          </a:endParaRPr>
        </a:p>
      </dsp:txBody>
      <dsp:txXfrm>
        <a:off x="117885" y="3475499"/>
        <a:ext cx="1874247" cy="1874247"/>
      </dsp:txXfrm>
    </dsp:sp>
    <dsp:sp modelId="{B45C4F10-9A6A-4500-8357-A3040AAE1E0D}">
      <dsp:nvSpPr>
        <dsp:cNvPr id="0" name=""/>
        <dsp:cNvSpPr/>
      </dsp:nvSpPr>
      <dsp:spPr>
        <a:xfrm>
          <a:off x="-437" y="172769"/>
          <a:ext cx="5295300" cy="5295300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EC343-DFF1-40F9-949A-D397C5B4961A}">
      <dsp:nvSpPr>
        <dsp:cNvPr id="0" name=""/>
        <dsp:cNvSpPr/>
      </dsp:nvSpPr>
      <dsp:spPr>
        <a:xfrm>
          <a:off x="117885" y="291092"/>
          <a:ext cx="1874247" cy="1874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R="0"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300" b="1" kern="1200" dirty="0">
              <a:cs typeface="+mj-cs"/>
            </a:rPr>
            <a:t>เขาตอบสนอง</a:t>
          </a:r>
          <a:endParaRPr lang="en-US" sz="4300" b="1" kern="1200" dirty="0">
            <a:cs typeface="+mj-cs"/>
          </a:endParaRPr>
        </a:p>
      </dsp:txBody>
      <dsp:txXfrm>
        <a:off x="117885" y="291092"/>
        <a:ext cx="1874247" cy="1874247"/>
      </dsp:txXfrm>
    </dsp:sp>
    <dsp:sp modelId="{241AF5E8-C937-49D0-B865-DDD79CA412FE}">
      <dsp:nvSpPr>
        <dsp:cNvPr id="0" name=""/>
        <dsp:cNvSpPr/>
      </dsp:nvSpPr>
      <dsp:spPr>
        <a:xfrm>
          <a:off x="-437" y="172769"/>
          <a:ext cx="5295300" cy="5295300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48AAC-4AAF-411F-BFB5-7AA39FBAE805}">
      <dsp:nvSpPr>
        <dsp:cNvPr id="0" name=""/>
        <dsp:cNvSpPr/>
      </dsp:nvSpPr>
      <dsp:spPr>
        <a:xfrm>
          <a:off x="2219677" y="203846"/>
          <a:ext cx="1259799" cy="125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>
              <a:latin typeface="Calibri"/>
              <a:cs typeface="Cordia New"/>
            </a:rPr>
            <a:t>Without Love</a:t>
          </a:r>
          <a:endParaRPr lang="en-US" sz="2700" kern="1200"/>
        </a:p>
      </dsp:txBody>
      <dsp:txXfrm>
        <a:off x="2219677" y="203846"/>
        <a:ext cx="1259799" cy="1259799"/>
      </dsp:txXfrm>
    </dsp:sp>
    <dsp:sp modelId="{DFE11B81-5932-4132-B74D-6D17030F7ABE}">
      <dsp:nvSpPr>
        <dsp:cNvPr id="0" name=""/>
        <dsp:cNvSpPr/>
      </dsp:nvSpPr>
      <dsp:spPr>
        <a:xfrm>
          <a:off x="-294" y="124314"/>
          <a:ext cx="3559303" cy="3559303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E623-FFB7-49B5-96AF-3779C636732E}">
      <dsp:nvSpPr>
        <dsp:cNvPr id="0" name=""/>
        <dsp:cNvSpPr/>
      </dsp:nvSpPr>
      <dsp:spPr>
        <a:xfrm>
          <a:off x="2219677" y="2344286"/>
          <a:ext cx="1259799" cy="125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>
              <a:latin typeface="Calibri"/>
              <a:cs typeface="Cordia New"/>
            </a:rPr>
            <a:t>She Reacts</a:t>
          </a:r>
          <a:endParaRPr lang="en-US" sz="2700" kern="1200"/>
        </a:p>
      </dsp:txBody>
      <dsp:txXfrm>
        <a:off x="2219677" y="2344286"/>
        <a:ext cx="1259799" cy="1259799"/>
      </dsp:txXfrm>
    </dsp:sp>
    <dsp:sp modelId="{1C07733A-5D09-4DED-99AF-3C1D49139A72}">
      <dsp:nvSpPr>
        <dsp:cNvPr id="0" name=""/>
        <dsp:cNvSpPr/>
      </dsp:nvSpPr>
      <dsp:spPr>
        <a:xfrm>
          <a:off x="-294" y="124314"/>
          <a:ext cx="3559303" cy="3559303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E466-EA34-424D-8CA2-AEB7AB760BE9}">
      <dsp:nvSpPr>
        <dsp:cNvPr id="0" name=""/>
        <dsp:cNvSpPr/>
      </dsp:nvSpPr>
      <dsp:spPr>
        <a:xfrm>
          <a:off x="79238" y="2344286"/>
          <a:ext cx="1259799" cy="125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>
              <a:latin typeface="Calibri"/>
              <a:cs typeface="Cordia New"/>
            </a:rPr>
            <a:t>Without Respect</a:t>
          </a:r>
          <a:endParaRPr lang="en-US" sz="2700" kern="1200"/>
        </a:p>
      </dsp:txBody>
      <dsp:txXfrm>
        <a:off x="79238" y="2344286"/>
        <a:ext cx="1259799" cy="1259799"/>
      </dsp:txXfrm>
    </dsp:sp>
    <dsp:sp modelId="{B45C4F10-9A6A-4500-8357-A3040AAE1E0D}">
      <dsp:nvSpPr>
        <dsp:cNvPr id="0" name=""/>
        <dsp:cNvSpPr/>
      </dsp:nvSpPr>
      <dsp:spPr>
        <a:xfrm>
          <a:off x="-294" y="124314"/>
          <a:ext cx="3559303" cy="3559303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EC343-DFF1-40F9-949A-D397C5B4961A}">
      <dsp:nvSpPr>
        <dsp:cNvPr id="0" name=""/>
        <dsp:cNvSpPr/>
      </dsp:nvSpPr>
      <dsp:spPr>
        <a:xfrm>
          <a:off x="79238" y="203846"/>
          <a:ext cx="1259799" cy="1259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dirty="0">
              <a:latin typeface="Calibri"/>
              <a:cs typeface="Cordia New"/>
            </a:rPr>
            <a:t>He </a:t>
          </a:r>
        </a:p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dirty="0">
              <a:latin typeface="Calibri"/>
              <a:cs typeface="Cordia New"/>
            </a:rPr>
            <a:t>Reacts</a:t>
          </a:r>
          <a:endParaRPr lang="en-US" sz="2700" kern="1200" dirty="0"/>
        </a:p>
      </dsp:txBody>
      <dsp:txXfrm>
        <a:off x="79238" y="203846"/>
        <a:ext cx="1259799" cy="1259799"/>
      </dsp:txXfrm>
    </dsp:sp>
    <dsp:sp modelId="{241AF5E8-C937-49D0-B865-DDD79CA412FE}">
      <dsp:nvSpPr>
        <dsp:cNvPr id="0" name=""/>
        <dsp:cNvSpPr/>
      </dsp:nvSpPr>
      <dsp:spPr>
        <a:xfrm>
          <a:off x="-294" y="124314"/>
          <a:ext cx="3559303" cy="3559303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48AAC-4AAF-411F-BFB5-7AA39FBAE805}">
      <dsp:nvSpPr>
        <dsp:cNvPr id="0" name=""/>
        <dsp:cNvSpPr/>
      </dsp:nvSpPr>
      <dsp:spPr>
        <a:xfrm>
          <a:off x="3590174" y="125227"/>
          <a:ext cx="2316548" cy="199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R="0"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smtClean="0">
              <a:latin typeface="Calibri"/>
              <a:ea typeface="+mn-ea"/>
              <a:cs typeface="+mj-cs"/>
            </a:rPr>
            <a:t>ด้วยความรัก</a:t>
          </a:r>
          <a:endParaRPr lang="en-US" sz="4400" b="1" kern="1200" dirty="0">
            <a:latin typeface="Calibri"/>
            <a:ea typeface="+mn-ea"/>
            <a:cs typeface="+mj-cs"/>
          </a:endParaRPr>
        </a:p>
      </dsp:txBody>
      <dsp:txXfrm>
        <a:off x="3590174" y="125227"/>
        <a:ext cx="2316548" cy="1997558"/>
      </dsp:txXfrm>
    </dsp:sp>
    <dsp:sp modelId="{DFE11B81-5932-4132-B74D-6D17030F7ABE}">
      <dsp:nvSpPr>
        <dsp:cNvPr id="0" name=""/>
        <dsp:cNvSpPr/>
      </dsp:nvSpPr>
      <dsp:spPr>
        <a:xfrm>
          <a:off x="166376" y="-280745"/>
          <a:ext cx="5639265" cy="5639265"/>
        </a:xfrm>
        <a:prstGeom prst="circularArrow">
          <a:avLst>
            <a:gd name="adj1" fmla="val 6907"/>
            <a:gd name="adj2" fmla="val 465772"/>
            <a:gd name="adj3" fmla="val 547647"/>
            <a:gd name="adj4" fmla="val 20586581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E623-FFB7-49B5-96AF-3779C636732E}">
      <dsp:nvSpPr>
        <dsp:cNvPr id="0" name=""/>
        <dsp:cNvSpPr/>
      </dsp:nvSpPr>
      <dsp:spPr>
        <a:xfrm>
          <a:off x="3647059" y="3404721"/>
          <a:ext cx="1997558" cy="199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R="0"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smtClean="0">
              <a:latin typeface="Calibri"/>
              <a:ea typeface="+mn-ea"/>
              <a:cs typeface="+mj-cs"/>
            </a:rPr>
            <a:t>เธอตอบสนอง</a:t>
          </a:r>
          <a:endParaRPr lang="en-US" sz="4400" b="1" kern="1200" dirty="0">
            <a:latin typeface="Calibri"/>
            <a:ea typeface="+mn-ea"/>
            <a:cs typeface="+mj-cs"/>
          </a:endParaRPr>
        </a:p>
      </dsp:txBody>
      <dsp:txXfrm>
        <a:off x="3647059" y="3404721"/>
        <a:ext cx="1997558" cy="1997558"/>
      </dsp:txXfrm>
    </dsp:sp>
    <dsp:sp modelId="{1C07733A-5D09-4DED-99AF-3C1D49139A72}">
      <dsp:nvSpPr>
        <dsp:cNvPr id="0" name=""/>
        <dsp:cNvSpPr/>
      </dsp:nvSpPr>
      <dsp:spPr>
        <a:xfrm>
          <a:off x="-16453" y="-78018"/>
          <a:ext cx="5639265" cy="5639265"/>
        </a:xfrm>
        <a:prstGeom prst="circularArrow">
          <a:avLst>
            <a:gd name="adj1" fmla="val 6907"/>
            <a:gd name="adj2" fmla="val 465772"/>
            <a:gd name="adj3" fmla="val 5947647"/>
            <a:gd name="adj4" fmla="val 4386581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E466-EA34-424D-8CA2-AEB7AB760BE9}">
      <dsp:nvSpPr>
        <dsp:cNvPr id="0" name=""/>
        <dsp:cNvSpPr/>
      </dsp:nvSpPr>
      <dsp:spPr>
        <a:xfrm>
          <a:off x="443561" y="3480937"/>
          <a:ext cx="1753357" cy="199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smtClean="0">
              <a:latin typeface="Calibri"/>
              <a:ea typeface="+mn-ea"/>
              <a:cs typeface="+mj-cs"/>
            </a:rPr>
            <a:t>ด้วยความเคารพ</a:t>
          </a:r>
          <a:endParaRPr lang="en-US" sz="4800" b="1" kern="1200" dirty="0">
            <a:latin typeface="Calibri"/>
            <a:ea typeface="+mn-ea"/>
            <a:cs typeface="+mj-cs"/>
          </a:endParaRPr>
        </a:p>
      </dsp:txBody>
      <dsp:txXfrm>
        <a:off x="443561" y="3480937"/>
        <a:ext cx="1753357" cy="1997558"/>
      </dsp:txXfrm>
    </dsp:sp>
    <dsp:sp modelId="{B45C4F10-9A6A-4500-8357-A3040AAE1E0D}">
      <dsp:nvSpPr>
        <dsp:cNvPr id="0" name=""/>
        <dsp:cNvSpPr/>
      </dsp:nvSpPr>
      <dsp:spPr>
        <a:xfrm>
          <a:off x="232239" y="3652"/>
          <a:ext cx="5639265" cy="5639265"/>
        </a:xfrm>
        <a:prstGeom prst="circularArrow">
          <a:avLst>
            <a:gd name="adj1" fmla="val 6907"/>
            <a:gd name="adj2" fmla="val 465772"/>
            <a:gd name="adj3" fmla="val 11347647"/>
            <a:gd name="adj4" fmla="val 9786581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EC343-DFF1-40F9-949A-D397C5B4961A}">
      <dsp:nvSpPr>
        <dsp:cNvPr id="0" name=""/>
        <dsp:cNvSpPr/>
      </dsp:nvSpPr>
      <dsp:spPr>
        <a:xfrm>
          <a:off x="358882" y="125227"/>
          <a:ext cx="1997558" cy="1997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latin typeface="Calibri"/>
              <a:ea typeface="+mn-ea"/>
              <a:cs typeface="+mj-cs"/>
            </a:rPr>
            <a:t>เขาตอบสนอง</a:t>
          </a:r>
          <a:endParaRPr lang="en-US" sz="4800" b="1" kern="1200" dirty="0">
            <a:latin typeface="Calibri"/>
            <a:ea typeface="+mn-ea"/>
            <a:cs typeface="+mj-cs"/>
          </a:endParaRPr>
        </a:p>
      </dsp:txBody>
      <dsp:txXfrm>
        <a:off x="358882" y="125227"/>
        <a:ext cx="1997558" cy="1997558"/>
      </dsp:txXfrm>
    </dsp:sp>
    <dsp:sp modelId="{241AF5E8-C937-49D0-B865-DDD79CA412FE}">
      <dsp:nvSpPr>
        <dsp:cNvPr id="0" name=""/>
        <dsp:cNvSpPr/>
      </dsp:nvSpPr>
      <dsp:spPr>
        <a:xfrm>
          <a:off x="233422" y="-232"/>
          <a:ext cx="5639265" cy="5639265"/>
        </a:xfrm>
        <a:prstGeom prst="circularArrow">
          <a:avLst>
            <a:gd name="adj1" fmla="val 6907"/>
            <a:gd name="adj2" fmla="val 465772"/>
            <a:gd name="adj3" fmla="val 16747647"/>
            <a:gd name="adj4" fmla="val 15186581"/>
            <a:gd name="adj5" fmla="val 8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48AAC-4AAF-411F-BFB5-7AA39FBAE805}">
      <dsp:nvSpPr>
        <dsp:cNvPr id="0" name=""/>
        <dsp:cNvSpPr/>
      </dsp:nvSpPr>
      <dsp:spPr>
        <a:xfrm>
          <a:off x="2224839" y="78146"/>
          <a:ext cx="1224422" cy="122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dirty="0">
              <a:latin typeface="Calibri"/>
              <a:cs typeface="Cordia New"/>
            </a:rPr>
            <a:t>With Love</a:t>
          </a:r>
          <a:endParaRPr lang="en-US" sz="2700" kern="1200" dirty="0"/>
        </a:p>
      </dsp:txBody>
      <dsp:txXfrm>
        <a:off x="2224839" y="78146"/>
        <a:ext cx="1224422" cy="1224422"/>
      </dsp:txXfrm>
    </dsp:sp>
    <dsp:sp modelId="{DFE11B81-5932-4132-B74D-6D17030F7ABE}">
      <dsp:nvSpPr>
        <dsp:cNvPr id="0" name=""/>
        <dsp:cNvSpPr/>
      </dsp:nvSpPr>
      <dsp:spPr>
        <a:xfrm>
          <a:off x="65765" y="600"/>
          <a:ext cx="3461042" cy="3461042"/>
        </a:xfrm>
        <a:prstGeom prst="circularArrow">
          <a:avLst>
            <a:gd name="adj1" fmla="val 6899"/>
            <a:gd name="adj2" fmla="val 465074"/>
            <a:gd name="adj3" fmla="val 550583"/>
            <a:gd name="adj4" fmla="val 20584342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0E623-FFB7-49B5-96AF-3779C636732E}">
      <dsp:nvSpPr>
        <dsp:cNvPr id="0" name=""/>
        <dsp:cNvSpPr/>
      </dsp:nvSpPr>
      <dsp:spPr>
        <a:xfrm>
          <a:off x="2224839" y="2159674"/>
          <a:ext cx="1224422" cy="122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>
              <a:latin typeface="Calibri"/>
              <a:cs typeface="Cordia New"/>
            </a:rPr>
            <a:t>She Reacts</a:t>
          </a:r>
          <a:endParaRPr lang="en-US" sz="2700" kern="1200"/>
        </a:p>
      </dsp:txBody>
      <dsp:txXfrm>
        <a:off x="2224839" y="2159674"/>
        <a:ext cx="1224422" cy="1224422"/>
      </dsp:txXfrm>
    </dsp:sp>
    <dsp:sp modelId="{1C07733A-5D09-4DED-99AF-3C1D49139A72}">
      <dsp:nvSpPr>
        <dsp:cNvPr id="0" name=""/>
        <dsp:cNvSpPr/>
      </dsp:nvSpPr>
      <dsp:spPr>
        <a:xfrm>
          <a:off x="65765" y="600"/>
          <a:ext cx="3461042" cy="3461042"/>
        </a:xfrm>
        <a:prstGeom prst="circularArrow">
          <a:avLst>
            <a:gd name="adj1" fmla="val 6899"/>
            <a:gd name="adj2" fmla="val 465074"/>
            <a:gd name="adj3" fmla="val 5950583"/>
            <a:gd name="adj4" fmla="val 4384342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9E466-EA34-424D-8CA2-AEB7AB760BE9}">
      <dsp:nvSpPr>
        <dsp:cNvPr id="0" name=""/>
        <dsp:cNvSpPr/>
      </dsp:nvSpPr>
      <dsp:spPr>
        <a:xfrm>
          <a:off x="143312" y="2159674"/>
          <a:ext cx="1224422" cy="122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dirty="0">
              <a:latin typeface="Calibri"/>
              <a:cs typeface="Cordia New"/>
            </a:rPr>
            <a:t>With Respect</a:t>
          </a:r>
          <a:endParaRPr lang="en-US" sz="2700" kern="1200" dirty="0"/>
        </a:p>
      </dsp:txBody>
      <dsp:txXfrm>
        <a:off x="143312" y="2159674"/>
        <a:ext cx="1224422" cy="1224422"/>
      </dsp:txXfrm>
    </dsp:sp>
    <dsp:sp modelId="{B45C4F10-9A6A-4500-8357-A3040AAE1E0D}">
      <dsp:nvSpPr>
        <dsp:cNvPr id="0" name=""/>
        <dsp:cNvSpPr/>
      </dsp:nvSpPr>
      <dsp:spPr>
        <a:xfrm>
          <a:off x="65765" y="600"/>
          <a:ext cx="3461042" cy="3461042"/>
        </a:xfrm>
        <a:prstGeom prst="circularArrow">
          <a:avLst>
            <a:gd name="adj1" fmla="val 6899"/>
            <a:gd name="adj2" fmla="val 465074"/>
            <a:gd name="adj3" fmla="val 11350583"/>
            <a:gd name="adj4" fmla="val 9784342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EC343-DFF1-40F9-949A-D397C5B4961A}">
      <dsp:nvSpPr>
        <dsp:cNvPr id="0" name=""/>
        <dsp:cNvSpPr/>
      </dsp:nvSpPr>
      <dsp:spPr>
        <a:xfrm>
          <a:off x="143312" y="78146"/>
          <a:ext cx="1224422" cy="1224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dirty="0">
              <a:latin typeface="Calibri"/>
              <a:cs typeface="Cordia New"/>
            </a:rPr>
            <a:t>He </a:t>
          </a:r>
        </a:p>
        <a:p>
          <a:pPr marR="0"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baseline="0" dirty="0">
              <a:latin typeface="Calibri"/>
              <a:cs typeface="Cordia New"/>
            </a:rPr>
            <a:t>Reacts</a:t>
          </a:r>
          <a:endParaRPr lang="en-US" sz="2700" kern="1200" dirty="0"/>
        </a:p>
      </dsp:txBody>
      <dsp:txXfrm>
        <a:off x="143312" y="78146"/>
        <a:ext cx="1224422" cy="1224422"/>
      </dsp:txXfrm>
    </dsp:sp>
    <dsp:sp modelId="{241AF5E8-C937-49D0-B865-DDD79CA412FE}">
      <dsp:nvSpPr>
        <dsp:cNvPr id="0" name=""/>
        <dsp:cNvSpPr/>
      </dsp:nvSpPr>
      <dsp:spPr>
        <a:xfrm>
          <a:off x="65765" y="600"/>
          <a:ext cx="3461042" cy="3461042"/>
        </a:xfrm>
        <a:prstGeom prst="circularArrow">
          <a:avLst>
            <a:gd name="adj1" fmla="val 6899"/>
            <a:gd name="adj2" fmla="val 465074"/>
            <a:gd name="adj3" fmla="val 16750583"/>
            <a:gd name="adj4" fmla="val 15184342"/>
            <a:gd name="adj5" fmla="val 804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0B83A7-F0A5-7F4A-A0AA-DFF0B129D20F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E5E5D9-3783-344A-80EC-9FEB8955B146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5162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4C5D4DA-EA61-EC4C-BAB4-8C619C3B7980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C9157D-BF38-8D43-8D87-1E2B804F51A3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19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  <p:sp>
        <p:nvSpPr>
          <p:cNvPr id="4710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44C4AA8-1943-4243-A010-CFCAED0BB17D}" type="slidenum">
              <a:rPr lang="th-TH" altLang="th-TH" sz="1200"/>
              <a:pPr/>
              <a:t>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135388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632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D2AF2D-5B35-9F4C-A81E-9D8EC6E6DAE0}" type="slidenum">
              <a:rPr lang="th-TH" altLang="th-TH" sz="1200"/>
              <a:pPr/>
              <a:t>11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009706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734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CAB8E57-1ACA-B64E-8B60-0D24DC88CBC9}" type="slidenum">
              <a:rPr lang="th-TH" altLang="th-TH" sz="1200"/>
              <a:pPr/>
              <a:t>12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520026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837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BB03E46-00D5-994A-8D7C-79D41675C212}" type="slidenum">
              <a:rPr lang="th-TH" altLang="th-TH" sz="1200"/>
              <a:pPr/>
              <a:t>13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615719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  <p:sp>
        <p:nvSpPr>
          <p:cNvPr id="5939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44AA9D6-A671-DE42-A077-FBCFBD6F7F30}" type="slidenum">
              <a:rPr lang="th-TH" altLang="th-TH" sz="1200"/>
              <a:pPr/>
              <a:t>14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813660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042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6E7DE4A-C53E-5F4B-9DBE-548E7A0E88F6}" type="slidenum">
              <a:rPr lang="th-TH" altLang="th-TH" sz="1200"/>
              <a:pPr/>
              <a:t>15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80779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144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F3EFD63-BC3F-8941-8C06-8989C3E6E26B}" type="slidenum">
              <a:rPr lang="th-TH" altLang="th-TH" sz="1200"/>
              <a:pPr/>
              <a:t>16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9242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246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BD0170FD-452E-7B4B-BB92-C4131B383BBC}" type="slidenum">
              <a:rPr lang="th-TH" altLang="th-TH" sz="1200"/>
              <a:pPr/>
              <a:t>17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3914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349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CC51FBC-2AB1-D84C-8CC4-B26A5CAA05E0}" type="slidenum">
              <a:rPr lang="th-TH" altLang="th-TH" sz="1200"/>
              <a:pPr/>
              <a:t>18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92701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554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EF428CB-B92B-F34D-B8D5-0E32BA6F9F97}" type="slidenum">
              <a:rPr lang="th-TH" altLang="th-TH" sz="1200"/>
              <a:pPr/>
              <a:t>19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801014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656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8C70347-1CA1-2046-85CB-B346C73477D8}" type="slidenum">
              <a:rPr lang="th-TH" altLang="th-TH" sz="1200"/>
              <a:pPr/>
              <a:t>20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86394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813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1FCAE25-C395-4B43-A945-5291EE2FB4E1}" type="slidenum">
              <a:rPr lang="th-TH" altLang="th-TH" sz="1200"/>
              <a:pPr/>
              <a:t>3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075206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861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7155D58-BECF-0D43-8519-41CDCD337B70}" type="slidenum">
              <a:rPr lang="th-TH" altLang="th-TH" sz="1200"/>
              <a:pPr/>
              <a:t>21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53356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6963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2A5D400-055B-8F47-A04B-621F75DBE9D5}" type="slidenum">
              <a:rPr lang="th-TH" altLang="th-TH" sz="1200"/>
              <a:pPr/>
              <a:t>22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47901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066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8CA99A0-011B-7843-8E41-5397E5BCBFE8}" type="slidenum">
              <a:rPr lang="th-TH" altLang="th-TH" sz="1200"/>
              <a:pPr/>
              <a:t>23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999588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  <p:sp>
        <p:nvSpPr>
          <p:cNvPr id="7168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0858561-38DF-3B46-B90D-4D2B178E1370}" type="slidenum">
              <a:rPr lang="th-TH" altLang="th-TH" sz="1200"/>
              <a:pPr/>
              <a:t>24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115924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270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C02478B-F6D2-964D-AD31-F1F68E2E494B}" type="slidenum">
              <a:rPr lang="th-TH" altLang="th-TH" sz="1200"/>
              <a:pPr/>
              <a:t>25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364936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373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8EC6159-87F9-B247-BA4A-7E48F07E0B7A}" type="slidenum">
              <a:rPr lang="th-TH" altLang="th-TH" sz="1200"/>
              <a:pPr/>
              <a:t>26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072715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475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D2DC2874-20D3-554D-9E66-07F63BA76AD0}" type="slidenum">
              <a:rPr lang="th-TH" altLang="th-TH" sz="1200"/>
              <a:pPr/>
              <a:t>27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006612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578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57B7F5B-4120-CF44-91B0-0959B617020E}" type="slidenum">
              <a:rPr lang="th-TH" altLang="th-TH" sz="1200"/>
              <a:pPr/>
              <a:t>28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54116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680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9FC9583-D43F-884A-8899-EE83934316A1}" type="slidenum">
              <a:rPr lang="th-TH" altLang="th-TH" sz="1200"/>
              <a:pPr/>
              <a:t>29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735752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782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A0A6B78-5B74-2744-98A9-BE4A56FBE38A}" type="slidenum">
              <a:rPr lang="th-TH" altLang="th-TH" sz="1200"/>
              <a:pPr/>
              <a:t>30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36783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4915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F010D5E-F9A8-B847-B95A-768117749DC3}" type="slidenum">
              <a:rPr lang="th-TH" altLang="th-TH" sz="1200"/>
              <a:pPr/>
              <a:t>4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714474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885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66EA79F-0CF9-7E4E-AF95-07CEACDBF4E2}" type="slidenum">
              <a:rPr lang="th-TH" altLang="th-TH" sz="1200"/>
              <a:pPr/>
              <a:t>31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392336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987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031B895-FE39-094E-9A21-40E0D005FC29}" type="slidenum">
              <a:rPr lang="th-TH" altLang="th-TH" sz="1200"/>
              <a:pPr/>
              <a:t>32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227616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090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8ACDFF0-25B8-EE4C-B403-08F3638F10C5}" type="slidenum">
              <a:rPr lang="th-TH" altLang="th-TH" sz="1200"/>
              <a:pPr/>
              <a:t>33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673438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192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D6744EC-18E0-C448-B266-B6D5FD08D4EA}" type="slidenum">
              <a:rPr lang="th-TH" altLang="th-TH" sz="1200"/>
              <a:pPr/>
              <a:t>34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2027818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294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6A8BCBB-B8D1-2B4A-8C11-81C63C79A875}" type="slidenum">
              <a:rPr lang="th-TH" altLang="th-TH" sz="1200"/>
              <a:pPr/>
              <a:t>35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974757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397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148A6D8A-B3BD-E244-B52B-E43CDD8D6D9D}" type="slidenum">
              <a:rPr lang="th-TH" altLang="th-TH" sz="1200"/>
              <a:pPr/>
              <a:t>36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7424465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499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6CD44CCB-F7EA-C741-9D9B-3FEF0AA5C5AD}" type="slidenum">
              <a:rPr lang="th-TH" altLang="th-TH" sz="1200"/>
              <a:pPr/>
              <a:t>37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641506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602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3D56483-F4D1-0B4A-B0BF-82F893F07E16}" type="slidenum">
              <a:rPr lang="th-TH" altLang="th-TH" sz="1200"/>
              <a:pPr/>
              <a:t>38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43923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704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1F9BFF0-CE08-3040-8C9F-3E769758613B}" type="slidenum">
              <a:rPr lang="th-TH" altLang="th-TH" sz="1200"/>
              <a:pPr/>
              <a:t>39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851711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8806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7482460-08ED-3C46-AD14-49C4412DEAC6}" type="slidenum">
              <a:rPr lang="th-TH" altLang="th-TH" sz="1200"/>
              <a:pPr/>
              <a:t>40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737110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018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DFAA253-FA06-5F44-A27B-40EAD83582C5}" type="slidenum">
              <a:rPr lang="th-TH" altLang="th-TH" sz="1200"/>
              <a:pPr/>
              <a:t>5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58480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1204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AD62FD-FBDB-E444-ADB9-364DD0B6BA3D}" type="slidenum">
              <a:rPr lang="th-TH" altLang="th-TH" sz="1200"/>
              <a:pPr/>
              <a:t>6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645021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222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D7F407C-028C-BA44-82C4-C911492F75A2}" type="slidenum">
              <a:rPr lang="th-TH" altLang="th-TH" sz="1200"/>
              <a:pPr/>
              <a:t>7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37367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325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26308665-40CA-B447-A234-CAA502B19026}" type="slidenum">
              <a:rPr lang="th-TH" altLang="th-TH" sz="1200"/>
              <a:pPr/>
              <a:t>8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1087776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4276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1ECBD4B-7B2C-8349-8410-D0D0166916E2}" type="slidenum">
              <a:rPr lang="th-TH" altLang="th-TH" sz="1200"/>
              <a:pPr/>
              <a:t>9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723634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55300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01D9689-8BC4-5446-8472-88559998087C}" type="slidenum">
              <a:rPr lang="th-TH" altLang="th-TH" sz="1200"/>
              <a:pPr/>
              <a:t>10</a:t>
            </a:fld>
            <a:endParaRPr lang="th-TH" altLang="th-TH" sz="1200"/>
          </a:p>
        </p:txBody>
      </p:sp>
    </p:spTree>
    <p:extLst>
      <p:ext uri="{BB962C8B-B14F-4D97-AF65-F5344CB8AC3E}">
        <p14:creationId xmlns:p14="http://schemas.microsoft.com/office/powerpoint/2010/main" val="91970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7005-7486-9940-8A15-A0AC2F53A94C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6FBC-38B1-9A42-82AD-062FB9D98CA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714042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887FB-68D5-1949-AF15-051C2E750C3B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24F4D-7138-7746-A276-0C9C8CF1413D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8095750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971D-50D5-D847-AD4C-F2ED74656A82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055D9-E8E6-A94B-B220-46C5464DC8E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970470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EA44-5C32-9144-8C53-BD2E42275177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5729E-52F4-E445-ABD1-DAE8E605AD8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392338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F616-F6B1-5C46-B981-C97F2DFB60CF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63EF5-B3DA-514A-91D3-B4F50A9A3F9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34239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4AA3-BB3F-4942-8C9B-B6F0B654EDF8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6BFC4-D968-EB42-B7CB-12DA9D7CAC2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7315376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E4BF-5FF7-6F4A-8CE0-E674169ED647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0B75A-44A3-E840-A8AA-DD49A9FC2B1F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4450495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15936-5E14-D649-811B-6FF94688620E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E274B-BA3F-5D49-8AD9-57C60436F87C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99878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ED57-7067-2C46-A22D-585F0052A7FE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57764-D416-4244-8DDE-D81D63DDD80B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432745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9908-ABA0-3F41-A3E1-CA73363EEC58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861E-2128-7F42-A5D4-4F1BC03C938A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0498453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FEA89-3414-DD44-9075-8D9C0E804ABA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0614C-AD92-8942-8F78-744D5B10C4C8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958412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5D7E899-4D10-2842-99CF-7C1776003852}" type="datetimeFigureOut">
              <a:rPr lang="en-US"/>
              <a:pPr>
                <a:defRPr/>
              </a:pPr>
              <a:t>7/7/18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50ADF2-FED7-884C-B755-D6A2EA18D9E4}" type="slidenum">
              <a:rPr lang="th-TH" altLang="th-TH"/>
              <a:pPr/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7938"/>
            <a:ext cx="1222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416954" y="4572000"/>
            <a:ext cx="7627409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 dirty="0" smtClean="0">
                <a:latin typeface="Angsana New" charset="0"/>
                <a:ea typeface="Calibri" charset="0"/>
                <a:cs typeface="Angsana New" charset="0"/>
              </a:rPr>
              <a:t>2.  </a:t>
            </a:r>
            <a:r>
              <a:rPr lang="en-US" altLang="th-TH" sz="6600" b="1" dirty="0" smtClean="0">
                <a:latin typeface="Angsana New" charset="0"/>
                <a:ea typeface="Calibri" charset="0"/>
                <a:cs typeface="Angsana New" charset="0"/>
              </a:rPr>
              <a:t>CONFORMED</a:t>
            </a:r>
            <a:r>
              <a:rPr lang="en-US" altLang="th-TH" sz="6000" b="1" dirty="0" smtClean="0">
                <a:latin typeface="Angsana New" charset="0"/>
                <a:ea typeface="Calibri" charset="0"/>
                <a:cs typeface="Angsana New" charset="0"/>
              </a:rPr>
              <a:t> </a:t>
            </a:r>
            <a:r>
              <a:rPr lang="en-US" altLang="th-TH" sz="6000" b="1" dirty="0">
                <a:latin typeface="Angsana New" charset="0"/>
                <a:ea typeface="Calibri" charset="0"/>
                <a:cs typeface="Angsana New" charset="0"/>
              </a:rPr>
              <a:t>to His image. </a:t>
            </a:r>
            <a:endParaRPr lang="en-US" altLang="th-TH" sz="6000" b="1" dirty="0" smtClean="0">
              <a:latin typeface="Angsana New" charset="0"/>
              <a:ea typeface="Calibri" charset="0"/>
              <a:cs typeface="Angsana New" charset="0"/>
            </a:endParaRP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 i="1" dirty="0" smtClean="0">
                <a:latin typeface="Angsana New" charset="0"/>
                <a:ea typeface="Calibri" charset="0"/>
                <a:cs typeface="Angsana New" charset="0"/>
              </a:rPr>
              <a:t>Romans </a:t>
            </a:r>
            <a:r>
              <a:rPr lang="en-US" altLang="th-TH" sz="5400" b="1" i="1" dirty="0">
                <a:latin typeface="Angsana New" charset="0"/>
                <a:ea typeface="Calibri" charset="0"/>
                <a:cs typeface="Angsana New" charset="0"/>
              </a:rPr>
              <a:t>8:29 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76213" y="152400"/>
            <a:ext cx="11723687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2.  ให้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เป็นตาม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ฉายาแห่งพระบุตร </a:t>
            </a:r>
          </a:p>
          <a:p>
            <a:pPr eaLnBrk="1" hangingPunct="1"/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     </a:t>
            </a:r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โรม 8:29 เพราะบรรดาผู้ที่พระเจ้าทรงเลือกไว้ล่วงหน้าแล้ว 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พระองค์ก็ทรงกำหนดไว้ก่อนแล้วให้เป็นเหมือนพระบุตรของ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พระองค์ เพื่อพระบุตรจะได้เป็นบุตรหัวปีท่ามกลางพี่น้อง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มากมาย (การแปลฉบับ 2011)</a:t>
            </a: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5256213" y="5410200"/>
            <a:ext cx="358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ตัวเชื่อมต่อตรง 12"/>
          <p:cNvCxnSpPr>
            <a:cxnSpLocks noChangeShapeType="1"/>
          </p:cNvCxnSpPr>
          <p:nvPr/>
        </p:nvCxnSpPr>
        <p:spPr bwMode="auto">
          <a:xfrm>
            <a:off x="1674813" y="1219200"/>
            <a:ext cx="2474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4789488" y="4410075"/>
            <a:ext cx="71405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a. Begins with the new birth.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2 Corinthians 5:17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96850" y="228600"/>
            <a:ext cx="1172527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ก.  เริ่มต้นจากการบังเกิดใหม่ </a:t>
            </a: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   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2 โครินธ์  5:17 เหตุฉะนั้นถ้าผู้ใดอยู่ในพระคริสต์ 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  การทรงสร้างใหม่ได้เกิดขึ้นแล้ว สิ่งเก่าได้ล่วงไป 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  สิ่งใหม่ได้เข้ามา!</a:t>
            </a:r>
            <a:endParaRPr lang="th-TH" altLang="en-US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524375" y="4343400"/>
            <a:ext cx="740568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b.  By the  KNOWLEDGE.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600" b="1" i="1">
                <a:latin typeface="Angsana New" charset="0"/>
                <a:ea typeface="Calibri" charset="0"/>
                <a:cs typeface="Angsana New" charset="0"/>
              </a:rPr>
              <a:t>Colossians 3:10</a:t>
            </a:r>
            <a:endParaRPr lang="en-US" altLang="th-TH" sz="60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17475" y="152400"/>
            <a:ext cx="11723688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  ข.  โดย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9600" b="1" i="1">
                <a:latin typeface="Angsana New" charset="0"/>
                <a:ea typeface="Tahoma" charset="0"/>
                <a:cs typeface="Angsana New" charset="0"/>
              </a:rPr>
              <a:t>ความรู้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   </a:t>
            </a:r>
          </a:p>
          <a:p>
            <a:pPr eaLnBrk="1" hangingPunct="1"/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       </a:t>
            </a:r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โคโลสี 3:10 และสวมตัวตนใหม่ซึ่งกำลังทรงสร้างขึ้น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    ใหม่ตามพระฉายขององค์พระผู้สร้างขณะที่ท่านเรียนรู้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    จักพระองค์มากขึ้น</a:t>
            </a:r>
            <a:endParaRPr lang="th-TH" altLang="en-US" sz="20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6" name="ตัวเชื่อมต่อตรง 5"/>
          <p:cNvCxnSpPr>
            <a:cxnSpLocks noChangeShapeType="1"/>
          </p:cNvCxnSpPr>
          <p:nvPr/>
        </p:nvCxnSpPr>
        <p:spPr bwMode="auto">
          <a:xfrm>
            <a:off x="7466013" y="5257800"/>
            <a:ext cx="403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ตัวเชื่อมต่อตรง 10"/>
          <p:cNvCxnSpPr>
            <a:cxnSpLocks noChangeShapeType="1"/>
          </p:cNvCxnSpPr>
          <p:nvPr/>
        </p:nvCxnSpPr>
        <p:spPr bwMode="auto">
          <a:xfrm>
            <a:off x="2741613" y="12954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381375" y="4343400"/>
            <a:ext cx="85486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c. By  </a:t>
            </a:r>
            <a:r>
              <a:rPr lang="en-US" altLang="th-TH" sz="8000" b="1">
                <a:latin typeface="Angsana New" charset="0"/>
                <a:ea typeface="Calibri" charset="0"/>
                <a:cs typeface="Angsana New" charset="0"/>
              </a:rPr>
              <a:t>RENEWING</a:t>
            </a: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  the mind.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600" b="1" i="1">
                <a:latin typeface="Angsana New" charset="0"/>
                <a:ea typeface="Calibri" charset="0"/>
                <a:cs typeface="Angsana New" charset="0"/>
              </a:rPr>
              <a:t>Ephesians 4:22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0" y="228600"/>
            <a:ext cx="1172368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ค.</a:t>
            </a:r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	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โดย 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การเปลี่ยนแปลง 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ความคิดใหม่</a:t>
            </a:r>
          </a:p>
          <a:p>
            <a:pPr eaLnBrk="1" hangingPunct="1"/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         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เอเฟซัส 4:22 เกี่ยวกับวิถีชีวิตเดิมนั้น ท่านได้รับ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     การสอนให้ทิ้งตัวตนเก่าของท่านซึ่งกำลังถูกทำให้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     เสื่อมโทรมไปโดยตัณหาอันล่อลวงของมัน</a:t>
            </a:r>
          </a:p>
          <a:p>
            <a:pPr eaLnBrk="1" hangingPunct="1"/>
            <a:endParaRPr lang="th-TH" altLang="en-US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5180013" y="5334000"/>
            <a:ext cx="3733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2208213" y="1219200"/>
            <a:ext cx="441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41313" y="304800"/>
            <a:ext cx="115062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th-TH" altLang="en-US" sz="7200" b="1">
              <a:latin typeface="Angsana New" charset="0"/>
              <a:ea typeface="Tahoma" charset="0"/>
              <a:cs typeface="Angsana New" charset="0"/>
            </a:endParaRPr>
          </a:p>
          <a:p>
            <a:pPr algn="ctr"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ตอนที่ 3:</a:t>
            </a:r>
          </a:p>
          <a:p>
            <a:pPr algn="ctr"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ระบบระเบียบของพระเจ้าสำหรับครอบครัว</a:t>
            </a:r>
            <a:endParaRPr lang="en-US" altLang="en-US" sz="6600" b="1">
              <a:latin typeface="Angsana New" charset="0"/>
              <a:ea typeface="Tahoma" charset="0"/>
              <a:cs typeface="Angsana New" charset="0"/>
            </a:endParaRPr>
          </a:p>
          <a:p>
            <a:pPr algn="ctr" eaLnBrk="1" hangingPunct="1"/>
            <a:endParaRPr lang="en-US" altLang="en-US" sz="6000" b="1">
              <a:latin typeface="Angsana New" charset="0"/>
              <a:ea typeface="Tahoma" charset="0"/>
              <a:cs typeface="Angsana New" charset="0"/>
            </a:endParaRPr>
          </a:p>
          <a:p>
            <a:pPr algn="ctr" eaLnBrk="1" hangingPunct="1"/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Part 3:  God’s Order For The Family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566863" y="5026025"/>
            <a:ext cx="106219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1. God’s purpose for instituting marriage and family.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1.  God is a  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FATHER</a:t>
            </a: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  and wants a family.   </a:t>
            </a:r>
            <a:r>
              <a:rPr lang="en-US" altLang="th-TH" sz="4400" b="1" i="1">
                <a:latin typeface="Angsana New" charset="0"/>
                <a:ea typeface="Calibri" charset="0"/>
                <a:cs typeface="Angsana New" charset="0"/>
              </a:rPr>
              <a:t>2 Corinthians 6:18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55575" y="0"/>
            <a:ext cx="12720638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1.  พระประสงค์ของพระเจ้าในการสร้างชีวิตสมรส</a:t>
            </a:r>
          </a:p>
          <a:p>
            <a:pPr eaLnBrk="1" hangingPunct="1"/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       และครอบครัว</a:t>
            </a:r>
          </a:p>
          <a:p>
            <a:pPr eaLnBrk="1" hangingPunct="1"/>
            <a:r>
              <a:rPr lang="th-TH" altLang="en-US" sz="4800" b="1">
                <a:latin typeface="Angsana New" charset="0"/>
                <a:ea typeface="Tahoma" charset="0"/>
                <a:cs typeface="Angsana New" charset="0"/>
              </a:rPr>
              <a:t>   ก.  พระเจ้าทรงเป็น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พระบิดา  </a:t>
            </a:r>
            <a:r>
              <a:rPr lang="th-TH" altLang="en-US" sz="4800" b="1">
                <a:latin typeface="Angsana New" charset="0"/>
                <a:ea typeface="Tahoma" charset="0"/>
                <a:cs typeface="Angsana New" charset="0"/>
              </a:rPr>
              <a:t>และพระองค์ทรงต้องการครอบครัว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  </a:t>
            </a:r>
          </a:p>
          <a:p>
            <a:pPr eaLnBrk="1" hangingPunct="1"/>
            <a:r>
              <a:rPr lang="th-TH" altLang="en-US" sz="4200" b="1" i="1">
                <a:latin typeface="Angsana New" charset="0"/>
                <a:ea typeface="Tahoma" charset="0"/>
                <a:cs typeface="Angsana New" charset="0"/>
              </a:rPr>
              <a:t>    2 โครินธ์ 6:18  วิหารของพระเจ้ากับวิหารของรูปเคารพจะมีข้อตกลงอะไรกันได้? </a:t>
            </a:r>
          </a:p>
          <a:p>
            <a:pPr eaLnBrk="1" hangingPunct="1"/>
            <a:r>
              <a:rPr lang="th-TH" altLang="en-US" sz="4200" b="1" i="1">
                <a:latin typeface="Angsana New" charset="0"/>
                <a:ea typeface="Tahoma" charset="0"/>
                <a:cs typeface="Angsana New" charset="0"/>
              </a:rPr>
              <a:t>    เพราะเราเป็นวิหารของพระเจ้าผู้ทรงพระชนม์อยู่ตามที่พระเจ้าตรัสว่า “เราจะ</a:t>
            </a:r>
          </a:p>
          <a:p>
            <a:pPr eaLnBrk="1" hangingPunct="1"/>
            <a:r>
              <a:rPr lang="th-TH" altLang="en-US" sz="4200" b="1" i="1">
                <a:latin typeface="Angsana New" charset="0"/>
                <a:ea typeface="Tahoma" charset="0"/>
                <a:cs typeface="Angsana New" charset="0"/>
              </a:rPr>
              <a:t>    อยู่กับพวกเขาและดำเนินท่ามกลางพวกเขา และเราจะเป็นพระเจ้าของพวกเขา</a:t>
            </a:r>
          </a:p>
          <a:p>
            <a:pPr eaLnBrk="1" hangingPunct="1"/>
            <a:r>
              <a:rPr lang="th-TH" altLang="en-US" sz="4200" b="1" i="1">
                <a:latin typeface="Angsana New" charset="0"/>
                <a:ea typeface="Tahoma" charset="0"/>
                <a:cs typeface="Angsana New" charset="0"/>
              </a:rPr>
              <a:t>    และพวกเขาจะเป็นประชากรของเรา”</a:t>
            </a: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3579813" y="6553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ตัวเชื่อมต่อตรง 6"/>
          <p:cNvCxnSpPr>
            <a:cxnSpLocks noChangeShapeType="1"/>
          </p:cNvCxnSpPr>
          <p:nvPr/>
        </p:nvCxnSpPr>
        <p:spPr bwMode="auto">
          <a:xfrm>
            <a:off x="3884613" y="24384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847013" y="5410200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Ephesians 1: 3-5</a:t>
            </a:r>
            <a:endParaRPr lang="en-US" altLang="th-TH" sz="54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55575" y="0"/>
            <a:ext cx="117252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เอเฟซัส 1</a:t>
            </a:r>
            <a:r>
              <a:rPr lang="en-US" altLang="en-US" sz="5400" b="1">
                <a:latin typeface="Angsana New" charset="0"/>
                <a:ea typeface="Tahoma" charset="0"/>
                <a:cs typeface="Angsana New" charset="0"/>
              </a:rPr>
              <a:t>: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3-5  </a:t>
            </a:r>
          </a:p>
          <a:p>
            <a:pPr eaLnBrk="1" hangingPunct="1"/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           	</a:t>
            </a:r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3 สรรเสริญพระเจ้าพระบิดาของพระเยซูคริสต์เจ้าของเรา 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ผู้ประทานพระพรฝ่ายจิตวิญญาณนานัปการในพระคริสต์แก่เราทั้งหลายในสวรรคสถาน    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	4 เพราะพระองค์ได้ทรงเลือกเราไว้ในพระคริสต์  ตั้งแต่ก่อนทรงสร้างโลกให้บริสุทธิ์ปราศจากที่ติในสายพระเนตรพระองค์ ด้วยความรักพระองค์    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	5พระองค์ทรงกำหนดไว้ล่วงหน้าที่จะรับเราเป็นบุตรของพระองค์ผ่านทางพระเยซูคริสต์ตามพระประสงค์อันดีของพระองค์ </a:t>
            </a:r>
            <a:endParaRPr lang="th-TH" altLang="en-US" sz="1200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4113213" y="4186238"/>
            <a:ext cx="78565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2.	God is a God of </a:t>
            </a:r>
            <a:r>
              <a:rPr lang="en-US" altLang="th-TH" sz="8800" b="1">
                <a:latin typeface="Angsana New" charset="0"/>
                <a:ea typeface="Calibri" charset="0"/>
                <a:cs typeface="Angsana New" charset="0"/>
              </a:rPr>
              <a:t>ORDER</a:t>
            </a: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1 Corinthians 14:33, 40 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-306388" y="787400"/>
            <a:ext cx="11725276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 2.	พระเจ้าทรงเป็นพระเจ้าแห่ง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ความมีระบบระเบียบ </a:t>
            </a:r>
            <a:endParaRPr lang="th-TH" altLang="en-US" sz="4800" b="1" i="1">
              <a:latin typeface="Angsana New" charset="0"/>
              <a:ea typeface="Tahoma" charset="0"/>
              <a:cs typeface="Angsana New" charset="0"/>
            </a:endParaRPr>
          </a:p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          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1 โครินธ์ 14:33, </a:t>
            </a:r>
            <a:r>
              <a:rPr lang="en-US" altLang="en-US" sz="4800" b="1" i="1">
                <a:latin typeface="Angsana New" charset="0"/>
                <a:ea typeface="Tahoma" charset="0"/>
                <a:cs typeface="Angsana New" charset="0"/>
              </a:rPr>
              <a:t>40 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</a:t>
            </a:r>
            <a:r>
              <a:rPr lang="en-US" altLang="en-US" sz="4800" b="1" i="1">
                <a:latin typeface="Angsana New" charset="0"/>
                <a:ea typeface="Tahoma" charset="0"/>
                <a:cs typeface="Angsana New" charset="0"/>
              </a:rPr>
              <a:t>33 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เพราะพระเจ้าไม่ใช่พระเจ้าแห่งความ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        วุ่นวาย แต่ทรงเป็นพระเจ้าแห่งความสงบสุข</a:t>
            </a:r>
            <a:r>
              <a:rPr lang="en-US" altLang="en-US" sz="4800" b="1" i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40 แต่ควรทำทุกสิ่ง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        อย่างเหมาะสมและเป็นระเบียบ</a:t>
            </a:r>
            <a:endParaRPr lang="th-TH" altLang="en-US" sz="18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8990013" y="5257800"/>
            <a:ext cx="274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6932613" y="1600200"/>
            <a:ext cx="426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96913" y="4670425"/>
            <a:ext cx="11314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3. God’s order of authority for the family.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1.	God </a:t>
            </a: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– 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HIGHEST</a:t>
            </a: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  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authority.  </a:t>
            </a: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1 Corinthians 11:3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2700" y="20638"/>
            <a:ext cx="117236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3. สำดับของสิทธิอำนาจสำหรับครอบครัวของพระเจ้า</a:t>
            </a:r>
          </a:p>
          <a:p>
            <a:pPr eaLnBrk="1" hangingPunct="1"/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     ก. พระเจ้า – </a:t>
            </a:r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สิทธิอำนาจ 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ที่สูงที่สุด </a:t>
            </a:r>
          </a:p>
          <a:p>
            <a:pPr eaLnBrk="1" hangingPunct="1"/>
            <a:r>
              <a:rPr lang="th-TH" altLang="en-US" sz="4800" b="1">
                <a:latin typeface="Angsana New" charset="0"/>
                <a:ea typeface="Tahoma" charset="0"/>
                <a:cs typeface="Angsana New" charset="0"/>
              </a:rPr>
              <a:t>         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1</a:t>
            </a:r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โครินธ์ 11:3 แต่ขอให้ท่านตระหนักว่าพระคริสต์ทรงเป็น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 ศีรษะของชายทุกคนและชายเป็นศีรษะของหญิง และพระ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 เจ้าทรงเป็นศีรษะของพระคริสต์ </a:t>
            </a: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3224213" y="6477000"/>
            <a:ext cx="259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3128963" y="1905000"/>
            <a:ext cx="220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058863" y="4419600"/>
            <a:ext cx="109521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Aft>
                <a:spcPts val="600"/>
              </a:spcAft>
              <a:buFontTx/>
              <a:buAutoNum type="arabicPeriod" startAt="2"/>
              <a:defRPr/>
            </a:pPr>
            <a:r>
              <a:rPr lang="en-US" altLang="th-TH" sz="60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Jesus – </a:t>
            </a:r>
            <a:r>
              <a:rPr lang="en-US" altLang="th-TH" sz="7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HEAD</a:t>
            </a:r>
            <a:r>
              <a:rPr lang="en-US" altLang="th-TH" sz="60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of the church and husband.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altLang="th-TH" sz="5400" b="1" i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Corinthians 11:3</a:t>
            </a:r>
            <a:endParaRPr lang="en-US" altLang="th-TH" sz="4800" b="1" i="1" dirty="0" smtClean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3338" y="173038"/>
            <a:ext cx="117252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96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88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ข.	พระเยซู –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ศีรษะ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ของคริสตจักรและสามี</a:t>
            </a: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</a:t>
            </a:r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1 โครินธ์ 11:3 แต่ขอให้ท่านตระหนักว่าพระคริสต์ทรงเป็น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ศีรษะของชายทุกคนและชายเป็นศีรษะของหญิง และพระเจ้า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ทรงเป็นศีรษะของพระคริสต์ </a:t>
            </a: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4037013" y="5257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3686175" y="12954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41313" y="460375"/>
            <a:ext cx="115062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ครอบครัวแข็งแกร่ง  </a:t>
            </a:r>
          </a:p>
          <a:p>
            <a:pPr algn="ctr"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ตอนที่ 2:</a:t>
            </a:r>
            <a:r>
              <a:rPr lang="th-TH" altLang="en-US" sz="96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ตามพระฉายของพระองค์</a:t>
            </a:r>
          </a:p>
          <a:p>
            <a:pPr algn="ctr" eaLnBrk="1" hangingPunct="1"/>
            <a:endParaRPr lang="th-TH" altLang="en-US" sz="6000" b="1">
              <a:latin typeface="Angsana New" charset="0"/>
              <a:ea typeface="Tahoma" charset="0"/>
              <a:cs typeface="Angsana New" charset="0"/>
            </a:endParaRPr>
          </a:p>
          <a:p>
            <a:pPr algn="ctr" eaLnBrk="1" hangingPunct="1"/>
            <a:r>
              <a:rPr lang="en-US" altLang="en-US" sz="7200" b="1">
                <a:latin typeface="Angsana New" charset="0"/>
                <a:ea typeface="Tahoma" charset="0"/>
                <a:cs typeface="Angsana New" charset="0"/>
              </a:rPr>
              <a:t>A Strong Family </a:t>
            </a:r>
          </a:p>
          <a:p>
            <a:pPr algn="ctr" eaLnBrk="1" hangingPunct="1"/>
            <a:r>
              <a:rPr lang="en-US" altLang="en-US" sz="7200" b="1">
                <a:latin typeface="Angsana New" charset="0"/>
                <a:ea typeface="Tahoma" charset="0"/>
                <a:cs typeface="Angsana New" charset="0"/>
              </a:rPr>
              <a:t>Part 2: IN HIS IMAGE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878138" y="4719638"/>
            <a:ext cx="91328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3. The Husband – loving 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DIRECTION.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Ephesians 5: 23-24 </a:t>
            </a:r>
            <a:endParaRPr lang="en-US" altLang="th-TH" sz="48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-115888" y="-30163"/>
            <a:ext cx="12304713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96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88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ค.	สามี – ให้ 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ทิศทาง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ด้วยความรัก </a:t>
            </a: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เอเฟซัส 5: 23-24 23เพราะสามีเป็นศีรษะของภรรยา เหมือนพระคริสต์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ทรงเป็นศีรษะของคริสตจักรซึ่งเป็นพระกายของพระองค์ ทั้งพระองค์ยัง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ทรงเป็นพระผู้ช่วยให้รอดของคริสตจักรด้วย 24 คริสตจักรยอมเชื่อฟัง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พระคริสต์อย่างไร ภรรยาก็ควรยอมเชื่อฟังสามีทุกเรื่องอย่างนั้น</a:t>
            </a:r>
            <a:endParaRPr lang="th-TH" altLang="en-US" sz="40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8589963" y="5562600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3656013" y="11430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429125" y="4419600"/>
            <a:ext cx="75819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4. Wife – loving 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SUBMISSION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Ephesians 5:22</a:t>
            </a:r>
            <a:endParaRPr lang="en-US" altLang="th-TH" sz="48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-230188" y="-304800"/>
            <a:ext cx="11725276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115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96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ง.	ภรรยา – 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ยอมจำนน </a:t>
            </a:r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ด้วยความรัก 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     เอเฟซัส 5:22  ผู้ที่เป็นภรรยาจงยอมเชื่อฟังสามี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     เหมือนที่ยอมเชื่อฟังองค์พระผู้เป็นเจ้า </a:t>
            </a: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8228013" y="52578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3492500" y="10668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7842250" y="4419600"/>
            <a:ext cx="4168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Colossians 3:18-20</a:t>
            </a:r>
            <a:endParaRPr lang="en-US" altLang="th-TH" sz="48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117252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โคโลสี </a:t>
            </a:r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3 : 18-20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 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	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18 ภรรยาทั้งหลายจงยอมเชื่อฟังสามีของท่าน ซึ่งเป็นสิ่งที่ 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         เหมาะสมในองค์พระผู้เป็นเจ้า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	19 สามีทั้งหลายจงรักภรรยาของท่านและอย่ารุนแรงต่อนาง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	20 บุตรทั้งหลายจงเชื่อฟังบิดามารดาของท่านทุกอย่าง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        เพราะสิ่งนี้ทำให้องค์พระผู้เป็นเจ้าพอพระทัย</a:t>
            </a:r>
            <a:endParaRPr lang="th-TH" altLang="en-US" sz="4000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3562350" y="4953000"/>
            <a:ext cx="84486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5. Children-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OBEY</a:t>
            </a: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 and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HONOR</a:t>
            </a: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 parents.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 Ephesians 6:1-3</a:t>
            </a:r>
          </a:p>
          <a:p>
            <a:pPr algn="r" eaLnBrk="1" hangingPunct="1">
              <a:spcAft>
                <a:spcPts val="600"/>
              </a:spcAft>
            </a:pPr>
            <a:endParaRPr lang="en-US" altLang="th-TH" sz="4800" b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-377825" y="-533400"/>
            <a:ext cx="125666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138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115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จ.	ลูกๆ – 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เชื่อฟัง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และ 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ให้เกียรติ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บิดามารดา   </a:t>
            </a:r>
            <a:endParaRPr lang="th-TH" altLang="en-US" sz="8000" b="1">
              <a:latin typeface="Angsana New" charset="0"/>
              <a:ea typeface="Tahoma" charset="0"/>
              <a:cs typeface="Angsana New" charset="0"/>
            </a:endParaRP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    </a:t>
            </a:r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เอเฟซัส  6:1-3 1ผู้ที่เป็นบุตรจงเชื่อฟังบิดามารดาในองค์พระผู้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 เป็นเจ้า เพราะนี่เป็นสิ่งที่ถูกต้อง 2 “จงให้เกียรติบิดามารดาของ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เจ้า” นี่เป็นพระบัญญัติข้อแรกที่มีพระสัญญาไว้ด้วย 3 “เพื่อเจ้า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  จะอยู่เย็นเป็นสุขและมีชีวิตยืนยาวในโลก”</a:t>
            </a:r>
            <a:endParaRPr lang="th-TH" altLang="en-US" sz="44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8237538" y="5791200"/>
            <a:ext cx="2200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2436813" y="10668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5942013" y="57912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ตัวเชื่อมต่อตรง 10"/>
          <p:cNvCxnSpPr>
            <a:cxnSpLocks noChangeShapeType="1"/>
          </p:cNvCxnSpPr>
          <p:nvPr/>
        </p:nvCxnSpPr>
        <p:spPr bwMode="auto">
          <a:xfrm>
            <a:off x="5484813" y="1066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41313" y="76200"/>
            <a:ext cx="115062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th-TH" altLang="en-US" sz="7200" b="1">
              <a:latin typeface="Angsana New" charset="0"/>
              <a:ea typeface="Tahoma" charset="0"/>
              <a:cs typeface="Angsana New" charset="0"/>
            </a:endParaRPr>
          </a:p>
          <a:p>
            <a:pPr algn="ctr"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ตอนที่ 4:</a:t>
            </a:r>
          </a:p>
          <a:p>
            <a:pPr algn="ctr"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8000" b="1">
                <a:latin typeface="Angsana New" charset="0"/>
                <a:ea typeface="Tahoma" charset="0"/>
                <a:cs typeface="Angsana New" charset="0"/>
              </a:rPr>
              <a:t>ตอนที่ 4: บทบาทของสามีและภรรยา</a:t>
            </a:r>
          </a:p>
          <a:p>
            <a:pPr algn="ctr" eaLnBrk="1" hangingPunct="1"/>
            <a:endParaRPr lang="en-US" altLang="en-US" sz="6000" b="1">
              <a:latin typeface="Angsana New" charset="0"/>
              <a:ea typeface="Tahoma" charset="0"/>
              <a:cs typeface="Angsana New" charset="0"/>
            </a:endParaRPr>
          </a:p>
          <a:p>
            <a:pPr algn="ctr" eaLnBrk="1" hangingPunct="1"/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Part 4: Role of the Husband and Wife.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1588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863850" y="5230813"/>
            <a:ext cx="903605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1.  The role of the husband.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a.  Husbands  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LOVE</a:t>
            </a:r>
            <a:r>
              <a:rPr lang="en-US" altLang="th-TH" sz="4800" b="1">
                <a:latin typeface="Angsana New" charset="0"/>
                <a:ea typeface="Calibri" charset="0"/>
                <a:cs typeface="Angsana New" charset="0"/>
              </a:rPr>
              <a:t>  your wives. </a:t>
            </a:r>
            <a:r>
              <a:rPr lang="en-US" altLang="th-TH" sz="4000" b="1" i="1">
                <a:latin typeface="Angsana New" charset="0"/>
                <a:ea typeface="Calibri" charset="0"/>
                <a:cs typeface="Angsana New" charset="0"/>
              </a:rPr>
              <a:t>Ephesians. 5:25-31</a:t>
            </a:r>
            <a:endParaRPr lang="en-US" altLang="th-TH" sz="4800" b="1" i="1">
              <a:latin typeface="Angsana New" charset="0"/>
              <a:ea typeface="Calibri" charset="0"/>
              <a:cs typeface="Angsana New" charset="0"/>
            </a:endParaRPr>
          </a:p>
          <a:p>
            <a:pPr algn="r" eaLnBrk="1" hangingPunct="1">
              <a:spcAft>
                <a:spcPts val="600"/>
              </a:spcAft>
            </a:pPr>
            <a:endParaRPr lang="en-US" altLang="th-TH" sz="4800" b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-19050" y="-19050"/>
            <a:ext cx="11725275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1.  บทบาทของสามี</a:t>
            </a:r>
          </a:p>
          <a:p>
            <a:pPr eaLnBrk="1" hangingPunct="1"/>
            <a:r>
              <a:rPr lang="th-TH" altLang="en-US" sz="4800" b="1">
                <a:latin typeface="Angsana New" charset="0"/>
                <a:ea typeface="Tahoma" charset="0"/>
                <a:cs typeface="Angsana New" charset="0"/>
              </a:rPr>
              <a:t>     </a:t>
            </a:r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ก.  ผู้ที่เป็นสามี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จงรัก </a:t>
            </a:r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ภรรยาของตน       </a:t>
            </a:r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เอเฟซัส 5:25-31  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</a:t>
            </a:r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25 ผู้ที่เป็นสามีจงรักภรรยาของตนเช่นเดียวกับที่พระคริสต์ทรงรักคริสตจักร และประทานพระองค์เอง </a:t>
            </a:r>
          </a:p>
          <a:p>
            <a:pPr eaLnBrk="1" hangingPunct="1"/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       แก่คริสตจักร 26 เพื่อทรงทำให้คริสตจักรบริสุทธิ์โดยการชำระด้วยน้ำผ่านทางพระวจนะ 27 และเพื่อ</a:t>
            </a:r>
          </a:p>
          <a:p>
            <a:pPr eaLnBrk="1" hangingPunct="1"/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      พระองค์จะได้มีคริสตจักรอันงามผ่องแผ้วปราศจากมลทินหรือริ้วรอยหรือตำหนิใดๆ แต่บริสุทธิ์และไม่มี</a:t>
            </a:r>
          </a:p>
          <a:p>
            <a:pPr eaLnBrk="1" hangingPunct="1"/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      ที่ติ 28 เช่นนั้นแหละสามีจึงควรรักภรรยาของตนเหมือนรักกายของตนเอง ผู้ที่รักภรรยาก็รักตนเอง 29</a:t>
            </a:r>
          </a:p>
          <a:p>
            <a:pPr eaLnBrk="1" hangingPunct="1"/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      ท้ายที่สุดไม่มีใครเกลียดชังกายของตนเอง มีแต่เลี้ยงดูทะนุถนอมเหมือนที่พระคริสต์ทรงกระทำแก่</a:t>
            </a:r>
          </a:p>
          <a:p>
            <a:pPr eaLnBrk="1" hangingPunct="1"/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     คริสตจักร 30 เพราะเราทั้งหลายเป็นอวัยวะในพระกายพระองค์ 31 “เพราะเหตุนี้ผู้ชายจะละจากบิดา</a:t>
            </a:r>
          </a:p>
          <a:p>
            <a:pPr eaLnBrk="1" hangingPunct="1"/>
            <a:r>
              <a:rPr lang="th-TH" altLang="en-US" sz="3200" b="1" i="1">
                <a:latin typeface="Angsana New" charset="0"/>
                <a:ea typeface="Tahoma" charset="0"/>
                <a:cs typeface="Angsana New" charset="0"/>
              </a:rPr>
              <a:t>     มารดาของตนไปผูกพันเป็นหนึ่งเดียวกับภรรยา และทั้งสองจะเป็นเนื้อเดียวกัน”</a:t>
            </a: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2970213" y="1600200"/>
            <a:ext cx="1036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5484813" y="6781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073275" y="4841875"/>
            <a:ext cx="9883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b. Husbands are to provide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SPIRITUAL LEADERSHIP– </a:t>
            </a:r>
            <a:r>
              <a:rPr lang="en-US" altLang="th-TH" sz="4800" b="1" i="1">
                <a:latin typeface="Angsana New" charset="0"/>
                <a:ea typeface="Calibri" charset="0"/>
                <a:cs typeface="Angsana New" charset="0"/>
              </a:rPr>
              <a:t>Ephesians 5:22-24</a:t>
            </a:r>
            <a:endParaRPr lang="en-US" altLang="th-TH" sz="60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0163" y="0"/>
            <a:ext cx="117236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ข</a:t>
            </a:r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.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ผู้ที่เป็นสามีจะต้องเป็น 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ผู้นำในฝ่ายวิญญาณ </a:t>
            </a:r>
          </a:p>
          <a:p>
            <a:pPr eaLnBrk="1" hangingPunct="1"/>
            <a:r>
              <a:rPr lang="th-TH" altLang="en-US" sz="4500" b="1" i="1">
                <a:latin typeface="Angsana New" charset="0"/>
                <a:ea typeface="Tahoma" charset="0"/>
                <a:cs typeface="Angsana New" charset="0"/>
              </a:rPr>
              <a:t>      เอเฟซัส 5:22-24  22 ผู้ที่เป็นภรรยาจงยอมเชื่อฟังสามีเหมือนที่ยอมเชื่อ</a:t>
            </a:r>
          </a:p>
          <a:p>
            <a:pPr eaLnBrk="1" hangingPunct="1"/>
            <a:r>
              <a:rPr lang="th-TH" altLang="en-US" sz="4500" b="1" i="1">
                <a:latin typeface="Angsana New" charset="0"/>
                <a:ea typeface="Tahoma" charset="0"/>
                <a:cs typeface="Angsana New" charset="0"/>
              </a:rPr>
              <a:t>     ฟังองค์พระผู้เป็นเจ้า 23 เพราะสามีเป็นศีรษะของภรรยา เหมือนพระ</a:t>
            </a:r>
          </a:p>
          <a:p>
            <a:pPr eaLnBrk="1" hangingPunct="1"/>
            <a:r>
              <a:rPr lang="th-TH" altLang="en-US" sz="4500" b="1" i="1">
                <a:latin typeface="Angsana New" charset="0"/>
                <a:ea typeface="Tahoma" charset="0"/>
                <a:cs typeface="Angsana New" charset="0"/>
              </a:rPr>
              <a:t>     คริสต์ทรงเป็นศีรษะของคริสตจักรซึ่งเป็นพระกายของพระองค์ ทั้ง</a:t>
            </a:r>
          </a:p>
          <a:p>
            <a:pPr eaLnBrk="1" hangingPunct="1"/>
            <a:r>
              <a:rPr lang="th-TH" altLang="en-US" sz="4500" b="1" i="1">
                <a:latin typeface="Angsana New" charset="0"/>
                <a:ea typeface="Tahoma" charset="0"/>
                <a:cs typeface="Angsana New" charset="0"/>
              </a:rPr>
              <a:t>     พระองค์ยังทรงเป็นพระผู้ช่วยให้รอดของคริสตจักรด้วย 24 คริสตจักร</a:t>
            </a:r>
          </a:p>
          <a:p>
            <a:pPr eaLnBrk="1" hangingPunct="1"/>
            <a:r>
              <a:rPr lang="th-TH" altLang="en-US" sz="4500" b="1" i="1">
                <a:latin typeface="Angsana New" charset="0"/>
                <a:ea typeface="Tahoma" charset="0"/>
                <a:cs typeface="Angsana New" charset="0"/>
              </a:rPr>
              <a:t>     ยอมเชื่อฟังพระคริสต์อย่างไร ภรรยาก็ควรยอมเชื่อฟังสามีทุกเรื่อง</a:t>
            </a:r>
          </a:p>
          <a:p>
            <a:pPr eaLnBrk="1" hangingPunct="1"/>
            <a:r>
              <a:rPr lang="th-TH" altLang="en-US" sz="4500" b="1" i="1">
                <a:latin typeface="Angsana New" charset="0"/>
                <a:ea typeface="Tahoma" charset="0"/>
                <a:cs typeface="Angsana New" charset="0"/>
              </a:rPr>
              <a:t>     อย่างนั้น</a:t>
            </a: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5865813" y="762000"/>
            <a:ext cx="44021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2208213" y="6629400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842250" y="4419600"/>
            <a:ext cx="4168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1 Corinthians 11:3</a:t>
            </a:r>
            <a:endParaRPr lang="en-US" altLang="th-TH" sz="48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65138" y="762000"/>
            <a:ext cx="1172368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1 โครินทร์ 11</a:t>
            </a:r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: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3</a:t>
            </a:r>
            <a:endParaRPr lang="th-TH" altLang="en-US" sz="6000" b="1">
              <a:latin typeface="Angsana New" charset="0"/>
              <a:ea typeface="Tahoma" charset="0"/>
              <a:cs typeface="Angsana New" charset="0"/>
            </a:endParaRP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	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แต่ขอให้ท่านตระหนักว่าพระคริสต์ทรงเป็นศีรษะของชายทุกคนและชายเป็นศีรษะของหญิง และพระเจ้าทรงเป็นศีรษะของพระคริสต์</a:t>
            </a:r>
            <a:endParaRPr lang="th-TH" altLang="en-US" sz="4800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335338" y="4933950"/>
            <a:ext cx="86423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c.  Husbands are to dwell withtheir wife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 according to 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KNOWLEAGE</a:t>
            </a: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.  </a:t>
            </a:r>
            <a:r>
              <a:rPr lang="en-US" altLang="th-TH" sz="4800" b="1" i="1">
                <a:latin typeface="Angsana New" charset="0"/>
                <a:ea typeface="Calibri" charset="0"/>
                <a:cs typeface="Angsana New" charset="0"/>
              </a:rPr>
              <a:t>1 Peter 3:7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166688" y="203200"/>
            <a:ext cx="117236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ค</a:t>
            </a:r>
            <a:r>
              <a:rPr lang="en-US" altLang="en-US" sz="6000" b="1">
                <a:latin typeface="Angsana New" charset="0"/>
                <a:ea typeface="Tahoma" charset="0"/>
                <a:cs typeface="Angsana New" charset="0"/>
              </a:rPr>
              <a:t>. </a:t>
            </a:r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ผู้ที่เป็นสามีจะต้องอยู่กับภรรยา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ด้วยความรู้ </a:t>
            </a:r>
          </a:p>
          <a:p>
            <a:pPr eaLnBrk="1" hangingPunct="1"/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   </a:t>
            </a:r>
            <a:r>
              <a:rPr lang="th-TH" altLang="en-US" sz="5000" b="1" i="1">
                <a:latin typeface="Angsana New" charset="0"/>
                <a:ea typeface="Tahoma" charset="0"/>
                <a:cs typeface="Angsana New" charset="0"/>
              </a:rPr>
              <a:t>1 เปโตร 3:7 ในทำนองเดียวกันสามีทั้งหลายจงอยู่กับภรรยาด้วย </a:t>
            </a:r>
          </a:p>
          <a:p>
            <a:pPr eaLnBrk="1" hangingPunct="1"/>
            <a:r>
              <a:rPr lang="th-TH" altLang="en-US" sz="5000" b="1" i="1">
                <a:latin typeface="Angsana New" charset="0"/>
                <a:ea typeface="Tahoma" charset="0"/>
                <a:cs typeface="Angsana New" charset="0"/>
              </a:rPr>
              <a:t>     ความเห็นอกเห็นใจ จงให้เกียรติภรรยาในฐานะเป็นผู้ที่อ่อนแอกว่า</a:t>
            </a:r>
          </a:p>
          <a:p>
            <a:pPr eaLnBrk="1" hangingPunct="1"/>
            <a:r>
              <a:rPr lang="th-TH" altLang="en-US" sz="5000" b="1" i="1">
                <a:latin typeface="Angsana New" charset="0"/>
                <a:ea typeface="Tahoma" charset="0"/>
                <a:cs typeface="Angsana New" charset="0"/>
              </a:rPr>
              <a:t>     และในฐานะทายาทผู้รับชีวิตซึ่งเป็นของประทานอันทรงพระคุณ</a:t>
            </a:r>
          </a:p>
          <a:p>
            <a:pPr eaLnBrk="1" hangingPunct="1"/>
            <a:r>
              <a:rPr lang="th-TH" altLang="en-US" sz="5000" b="1" i="1">
                <a:latin typeface="Angsana New" charset="0"/>
                <a:ea typeface="Tahoma" charset="0"/>
                <a:cs typeface="Angsana New" charset="0"/>
              </a:rPr>
              <a:t>     จากพระเจ้าร่วมกับท่าน เพื่อจะไม่มีสิ่งใดขัดขวางคำอธิษฐานของ</a:t>
            </a:r>
          </a:p>
          <a:p>
            <a:pPr eaLnBrk="1" hangingPunct="1"/>
            <a:r>
              <a:rPr lang="th-TH" altLang="en-US" sz="5000" b="1" i="1">
                <a:latin typeface="Angsana New" charset="0"/>
                <a:ea typeface="Tahoma" charset="0"/>
                <a:cs typeface="Angsana New" charset="0"/>
              </a:rPr>
              <a:t>     ท่านทั้งสอง</a:t>
            </a: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7277100" y="990600"/>
            <a:ext cx="2246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6399213" y="6553200"/>
            <a:ext cx="3460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479925" y="4953000"/>
            <a:ext cx="74628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d.  Husbands are to give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HONOR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to his wife  – </a:t>
            </a: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1 Peter 3:7</a:t>
            </a:r>
            <a:endParaRPr lang="en-US" altLang="th-TH" sz="6000" b="1" i="1">
              <a:latin typeface="Angsana New" charset="0"/>
              <a:ea typeface="Calibri" charset="0"/>
              <a:cs typeface="Angsana New" charset="0"/>
            </a:endParaRPr>
          </a:p>
          <a:p>
            <a:pPr algn="r" eaLnBrk="1" hangingPunct="1">
              <a:spcAft>
                <a:spcPts val="600"/>
              </a:spcAft>
            </a:pPr>
            <a:endParaRPr lang="en-US" altLang="th-TH" sz="6000" b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50800" y="0"/>
            <a:ext cx="117236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ง. ผู้ที่เป็นสามีจะต้อง </a:t>
            </a:r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ให้เกียรติ </a:t>
            </a:r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แก่ภรรยาของตน </a:t>
            </a:r>
          </a:p>
          <a:p>
            <a:pPr eaLnBrk="1" hangingPunct="1"/>
            <a:r>
              <a:rPr lang="th-TH" altLang="en-US" sz="5200" b="1">
                <a:latin typeface="Angsana New" charset="0"/>
                <a:ea typeface="Tahoma" charset="0"/>
                <a:cs typeface="Angsana New" charset="0"/>
              </a:rPr>
              <a:t>  </a:t>
            </a:r>
            <a:r>
              <a:rPr lang="th-TH" altLang="en-US" sz="5200" b="1" i="1">
                <a:latin typeface="Angsana New" charset="0"/>
                <a:ea typeface="Tahoma" charset="0"/>
                <a:cs typeface="Angsana New" charset="0"/>
              </a:rPr>
              <a:t>1 เปโตร 3:7 ในทำนองเดียวกันสามีทั้งหลายจงอยู่กับภรรยา</a:t>
            </a:r>
          </a:p>
          <a:p>
            <a:pPr eaLnBrk="1" hangingPunct="1"/>
            <a:r>
              <a:rPr lang="th-TH" altLang="en-US" sz="5200" b="1" i="1">
                <a:latin typeface="Angsana New" charset="0"/>
                <a:ea typeface="Tahoma" charset="0"/>
                <a:cs typeface="Angsana New" charset="0"/>
              </a:rPr>
              <a:t>   ด้วยความเห็นอกเห็นใจ จงให้เกียรติภรรยาในฐานะเป็นผู้ที่</a:t>
            </a:r>
          </a:p>
          <a:p>
            <a:pPr eaLnBrk="1" hangingPunct="1"/>
            <a:r>
              <a:rPr lang="th-TH" altLang="en-US" sz="5200" b="1" i="1">
                <a:latin typeface="Angsana New" charset="0"/>
                <a:ea typeface="Tahoma" charset="0"/>
                <a:cs typeface="Angsana New" charset="0"/>
              </a:rPr>
              <a:t>   อ่อนแอกว่าและในฐานะทายาทผู้รับชีวิตซึ่งเป็นของประทาน</a:t>
            </a:r>
          </a:p>
          <a:p>
            <a:pPr eaLnBrk="1" hangingPunct="1"/>
            <a:r>
              <a:rPr lang="th-TH" altLang="en-US" sz="5200" b="1" i="1">
                <a:latin typeface="Angsana New" charset="0"/>
                <a:ea typeface="Tahoma" charset="0"/>
                <a:cs typeface="Angsana New" charset="0"/>
              </a:rPr>
              <a:t>   อันทรงพระคุณจากพระเจ้าร่วมกับท่าน เพื่อจะไม่มีสิ่งใด</a:t>
            </a:r>
          </a:p>
          <a:p>
            <a:pPr eaLnBrk="1" hangingPunct="1"/>
            <a:r>
              <a:rPr lang="th-TH" altLang="en-US" sz="5200" b="1" i="1">
                <a:latin typeface="Angsana New" charset="0"/>
                <a:ea typeface="Tahoma" charset="0"/>
                <a:cs typeface="Angsana New" charset="0"/>
              </a:rPr>
              <a:t>   ขัดขวางคำอธิษฐานของท่านทั้งสอง</a:t>
            </a: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4505325" y="838200"/>
            <a:ext cx="2198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4799013" y="67818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3495675" y="4953000"/>
            <a:ext cx="85201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1. See yourself through God’s eyes.</a:t>
            </a:r>
            <a:endParaRPr lang="en-US" altLang="th-TH" sz="60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490538" y="1600200"/>
            <a:ext cx="117236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1.  มองตัวท่านเองผ่านสายพระเนตรของพระเจ้า</a:t>
            </a:r>
            <a:endParaRPr lang="th-TH" altLang="en-US" sz="3600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7842250" y="4419600"/>
            <a:ext cx="4168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1 Corinthians 11:3</a:t>
            </a:r>
            <a:endParaRPr lang="en-US" altLang="th-TH" sz="48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65138" y="762000"/>
            <a:ext cx="1172368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1 โครินทร์ 11</a:t>
            </a:r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: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3</a:t>
            </a:r>
            <a:endParaRPr lang="th-TH" altLang="en-US" sz="6000" b="1">
              <a:latin typeface="Angsana New" charset="0"/>
              <a:ea typeface="Tahoma" charset="0"/>
              <a:cs typeface="Angsana New" charset="0"/>
            </a:endParaRP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	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แต่ขอให้ท่านตระหนักว่าพระคริสต์ทรงเป็นศีรษะของชายทุกคนและชายเป็นศีรษะของหญิง และพระเจ้าทรงเป็นศีรษะของพระคริสต์</a:t>
            </a:r>
            <a:endParaRPr lang="th-TH" altLang="en-US" sz="4800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4133850" y="2947988"/>
            <a:ext cx="7939088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 </a:t>
            </a: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Honor your wife by….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1. Valuing your relationship with her.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2. Complementing her for her accomplishments.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3. Speaking </a:t>
            </a:r>
            <a:r>
              <a:rPr lang="en-US" altLang="th-TH" sz="4000" b="1">
                <a:latin typeface="Angsana New" charset="0"/>
                <a:ea typeface="Calibri" charset="0"/>
                <a:cs typeface="Angsana New" charset="0"/>
              </a:rPr>
              <a:t>to</a:t>
            </a: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 her with respect.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4400" b="1">
                <a:latin typeface="Angsana New" charset="0"/>
                <a:ea typeface="Calibri" charset="0"/>
                <a:cs typeface="Angsana New" charset="0"/>
              </a:rPr>
              <a:t>4. Showing common courtesies. 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231775" y="152400"/>
            <a:ext cx="117252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000" b="1">
                <a:latin typeface="Angsana New" charset="0"/>
                <a:ea typeface="Tahoma" charset="0"/>
                <a:cs typeface="Angsana New" charset="0"/>
              </a:rPr>
              <a:t>ให้เกียรติภรรยาของท่านโดย…</a:t>
            </a:r>
          </a:p>
          <a:p>
            <a:pPr eaLnBrk="1" hangingPunct="1"/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1. ให้คุณค่าต่อความสัมพันธ์ที่ท่านมีต่อเธอ</a:t>
            </a:r>
          </a:p>
          <a:p>
            <a:pPr eaLnBrk="1" hangingPunct="1"/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2. ชมเชยเธอในสิ่งที่เธอทำสำเร็จ</a:t>
            </a:r>
          </a:p>
          <a:p>
            <a:pPr eaLnBrk="1" hangingPunct="1"/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3. พูดกับเธอด้วยความเคารพ</a:t>
            </a:r>
          </a:p>
          <a:p>
            <a:pPr eaLnBrk="1" hangingPunct="1"/>
            <a:r>
              <a:rPr lang="th-TH" altLang="en-US" sz="4400" b="1">
                <a:latin typeface="Angsana New" charset="0"/>
                <a:ea typeface="Tahoma" charset="0"/>
                <a:cs typeface="Angsana New" charset="0"/>
              </a:rPr>
              <a:t>4. แสดงความสุภาพ (ความมีมารยาท) กับเธอ</a:t>
            </a:r>
          </a:p>
          <a:p>
            <a:pPr eaLnBrk="1" hangingPunct="1"/>
            <a:endParaRPr lang="th-TH" altLang="en-US" sz="4000" b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60375" y="4724400"/>
            <a:ext cx="11487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e.  Set a good  EXAMPLE  for his wife and children.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</a:t>
            </a: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1 Corinthians 11:1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15900" y="119063"/>
            <a:ext cx="11723688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จ. เป็น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ตัวอย่าง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 ที่ดีต่อภรรยาและ</a:t>
            </a:r>
          </a:p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   ต่อลูกๆ ของตน   </a:t>
            </a:r>
          </a:p>
          <a:p>
            <a:pPr eaLnBrk="1" hangingPunct="1"/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 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1 โครินธ์ 11:1 จงทำตามอย่าง ข้าพเจ้าเหมือนที่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ข้าพเจ้าทำตามแบบอย่างของพระคริสต์</a:t>
            </a:r>
            <a:endParaRPr lang="th-TH" altLang="en-US" sz="44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2132013" y="1143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3732213" y="5486400"/>
            <a:ext cx="2471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-96838" y="4819650"/>
            <a:ext cx="120761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2.  The role of the wife.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a.Wives are to 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SUBMIT</a:t>
            </a: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 to their husbands.  </a:t>
            </a:r>
            <a:r>
              <a:rPr lang="en-US" altLang="th-TH" sz="4800" b="1" i="1">
                <a:latin typeface="Angsana New" charset="0"/>
                <a:ea typeface="Calibri" charset="0"/>
                <a:cs typeface="Angsana New" charset="0"/>
              </a:rPr>
              <a:t>Ephesians 5:22-24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61925" y="34925"/>
            <a:ext cx="1172368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2. บทบาทของภรรยา</a:t>
            </a:r>
          </a:p>
          <a:p>
            <a:pPr eaLnBrk="1" hangingPunct="1"/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     ก. ผู้ที่เป็นภรรยา 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จงยอมจำนน </a:t>
            </a:r>
            <a:r>
              <a:rPr lang="th-TH" altLang="en-US" sz="5400" b="1">
                <a:latin typeface="Angsana New" charset="0"/>
                <a:ea typeface="Tahoma" charset="0"/>
                <a:cs typeface="Angsana New" charset="0"/>
              </a:rPr>
              <a:t>ต่อสามีของตน       </a:t>
            </a:r>
          </a:p>
          <a:p>
            <a:pPr eaLnBrk="1" hangingPunct="1"/>
            <a:r>
              <a:rPr lang="th-TH" altLang="en-US" sz="4000" b="1" i="1">
                <a:latin typeface="Angsana New" charset="0"/>
                <a:ea typeface="Tahoma" charset="0"/>
                <a:cs typeface="Angsana New" charset="0"/>
              </a:rPr>
              <a:t>เอเฟซัส 5:22-24 22 ผู้ที่เป็นภรรยาจงยอมเชื่อฟังสามีเหมือนที่ยอมเชื่อฟังองค์พระผู้เป็นเจ้า 23 เพราะสามีเป็นศีรษะของภรรยา เหมือนพระคริสต์ทรงเป็นศีรษะของคริสตจักรซึ่งเป็นพระกายของพระองค์ ทั้งพระองค์ยังทรงเป็นพระผู้ช่วยให้รอดของคริสตจักรด้วย 24คริสตจักรยอมเชื่อฟังพระคริสต์อย่างไร ภรรยาก็ควรยอมเชื่อฟัง</a:t>
            </a:r>
          </a:p>
          <a:p>
            <a:pPr eaLnBrk="1" hangingPunct="1"/>
            <a:r>
              <a:rPr lang="th-TH" altLang="en-US" sz="4000" b="1" i="1">
                <a:latin typeface="Angsana New" charset="0"/>
                <a:ea typeface="Tahoma" charset="0"/>
                <a:cs typeface="Angsana New" charset="0"/>
              </a:rPr>
              <a:t>สามีทุกเรื่องอย่างนั้น</a:t>
            </a: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3960813" y="1905000"/>
            <a:ext cx="281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2894013" y="64770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771900" y="4841875"/>
            <a:ext cx="8150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0" indent="-1143000" algn="r" eaLnBrk="1" hangingPunct="1">
              <a:spcAft>
                <a:spcPts val="600"/>
              </a:spcAft>
              <a:buFontTx/>
              <a:buAutoNum type="alphaLcPeriod" startAt="2"/>
              <a:defRPr/>
            </a:pPr>
            <a:r>
              <a:rPr lang="en-US" altLang="th-TH" sz="60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The </a:t>
            </a:r>
            <a:r>
              <a:rPr lang="en-US" altLang="th-TH" sz="66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POWER </a:t>
            </a:r>
            <a:r>
              <a:rPr lang="en-US" altLang="th-TH" sz="60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of submission – </a:t>
            </a:r>
          </a:p>
          <a:p>
            <a:pPr algn="r" eaLnBrk="1" hangingPunct="1">
              <a:spcAft>
                <a:spcPts val="600"/>
              </a:spcAft>
              <a:defRPr/>
            </a:pPr>
            <a:r>
              <a:rPr lang="en-US" altLang="th-TH" sz="5400" b="1" i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 Peter 3:1-2</a:t>
            </a:r>
            <a:endParaRPr lang="en-US" altLang="th-TH" sz="4400" b="1" i="1" dirty="0" smtClean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7463" y="228600"/>
            <a:ext cx="117236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ข. </a:t>
            </a:r>
            <a:r>
              <a:rPr lang="th-TH" altLang="en-US" sz="9600" b="1" i="1">
                <a:latin typeface="Angsana New" charset="0"/>
                <a:ea typeface="Tahoma" charset="0"/>
                <a:cs typeface="Angsana New" charset="0"/>
              </a:rPr>
              <a:t>พลัง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ของการยอมจำนน   </a:t>
            </a:r>
          </a:p>
          <a:p>
            <a:pPr eaLnBrk="1" hangingPunct="1"/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   </a:t>
            </a:r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1 เปโตร 3:1-2   1 ในทำนองเดียวกันภรรยาทั้งหลายจงยอมเชื่อฟังสามีของ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ตน เพื่อว่าแม้สามีบางคนไม่เชื่อพระวจนะของพระเจ้า แต่ความประพฤติ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ของภรรยาก็อาจชนะใจเขา ทำให้เขาหันกลับมาเชื่อโดยไม่ต้องเอ่ยปาก 2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เมื่อเขาเห็นความบริสุทธิ์และความยำเกรงพระเจ้าในชีวิตของท่าน</a:t>
            </a:r>
            <a:endParaRPr lang="th-TH" altLang="en-US" sz="32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760413" y="13716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6111875" y="56388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5584825" y="4814888"/>
            <a:ext cx="6337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c. 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KEEPER 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of the home.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Titus 2:3-5, Proverbs 31:27-28</a:t>
            </a:r>
            <a:endParaRPr lang="en-US" altLang="th-TH" sz="40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0800" y="0"/>
            <a:ext cx="121380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ค. เป็น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ผู้ดูแลบ้านเรือน 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ของตน 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ทิตัส 2:3-5    3 เช่นเดียวกันพึงสอนหญิงสูงอายุให้ดำเนินชีวิตด้วยความยำ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เกรง ไม่ใส่ร้ายป้ายสี หรือติดเหล้า แต่ให้สอนสิ่งที่ดีงาม 4 แล้วนางจะ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สามารถฝึกฝนบรรดาหญิงสาวให้รักสามีและลูกๆ ของตน 5 ให้เป็นผู้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ควบคุมตนเองได้และเป็นผู้บริสุทธิ์ ให้เอาใจใส่ดูแลบ้านเรือน ให้มีเมตตา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และให้ยอมเชื่อฟังสามีของตน เพื่อจะไม่มีใครว่าร้ายพระวจนะของพระเจ้าได้</a:t>
            </a:r>
            <a:endParaRPr lang="th-TH" altLang="en-US" sz="20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1979613" y="990600"/>
            <a:ext cx="457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6551613" y="5638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7116763" y="4914900"/>
            <a:ext cx="4805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7200" b="1" i="1">
                <a:latin typeface="Angsana New" charset="0"/>
                <a:ea typeface="Calibri" charset="0"/>
                <a:cs typeface="Angsana New" charset="0"/>
              </a:rPr>
              <a:t>Proverbs 31:27-28</a:t>
            </a:r>
            <a:endParaRPr lang="en-US" altLang="th-TH" sz="54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204788" y="990600"/>
            <a:ext cx="12138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สุภาษิต </a:t>
            </a:r>
            <a:r>
              <a:rPr lang="en-US" altLang="en-US" sz="7200" b="1">
                <a:latin typeface="Angsana New" charset="0"/>
                <a:ea typeface="Tahoma" charset="0"/>
                <a:cs typeface="Angsana New" charset="0"/>
              </a:rPr>
              <a:t>31:27-28</a:t>
            </a:r>
            <a:endParaRPr lang="th-TH" altLang="en-US" sz="7200" b="1">
              <a:latin typeface="Angsana New" charset="0"/>
              <a:ea typeface="Tahoma" charset="0"/>
              <a:cs typeface="Angsana New" charset="0"/>
            </a:endParaRP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27 นางคอยดูแลกิจการทั้งสิ้นในครัวเรือน และไม่เคยเกียจคร้าน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28 ลูกๆ ของนางยืนขึ้นกล่าวยกย่องสามีของนางก็ชมเชยนางว่า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576638" y="4648200"/>
            <a:ext cx="83454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d. Wives  RESPECT  your husbands.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Ephesians 5:33</a:t>
            </a:r>
            <a:endParaRPr lang="en-US" altLang="th-TH" sz="3600" b="1" i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76213" y="685800"/>
            <a:ext cx="11723687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ง. ผู้ที่เป็นภรรยา จง 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เคารพ</a:t>
            </a:r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สามีของตน</a:t>
            </a: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เอเฟซัส 5:33 อย่างไรก็ตามพวกท่านแต่ละคนต้องรัก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ภรรยาของตนเหมือนที่รักตนเองด้วย และภรรยาก็ต้อง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เคารพสามีของตน</a:t>
            </a:r>
            <a:endParaRPr lang="th-TH" altLang="en-US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4646613" y="1600200"/>
            <a:ext cx="190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5789613" y="5410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409700" y="4648200"/>
            <a:ext cx="105124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3.	The most important role of husband and wife.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a. LOVE &amp; RESPECT.  </a:t>
            </a:r>
            <a:r>
              <a:rPr lang="en-US" altLang="th-TH" sz="4800" b="1" i="1">
                <a:latin typeface="Angsana New" charset="0"/>
                <a:ea typeface="Calibri" charset="0"/>
                <a:cs typeface="Angsana New" charset="0"/>
              </a:rPr>
              <a:t>Ephesians 5:33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249238" y="239713"/>
            <a:ext cx="117236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3. บทบาทที่สำคัญที่สุดของสามีและภรรยา</a:t>
            </a: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 ก</a:t>
            </a:r>
            <a:r>
              <a:rPr lang="en-US" altLang="en-US" sz="6600" b="1">
                <a:latin typeface="Angsana New" charset="0"/>
                <a:ea typeface="Tahoma" charset="0"/>
                <a:cs typeface="Angsana New" charset="0"/>
              </a:rPr>
              <a:t>. 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รัก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และ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เคารพ  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 เอเฟซัส 5:33 อย่างไรก็ตามพวกท่านแต่ละคนต้องรักภรรยา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ของตนเหมือนที่รักตนเองด้วย และภรรยาก็ต้องเคารพ</a:t>
            </a:r>
          </a:p>
          <a:p>
            <a:pPr eaLnBrk="1" hangingPunct="1"/>
            <a:r>
              <a:rPr lang="th-TH" altLang="en-US" sz="5400" b="1" i="1">
                <a:latin typeface="Angsana New" charset="0"/>
                <a:ea typeface="Tahoma" charset="0"/>
                <a:cs typeface="Angsana New" charset="0"/>
              </a:rPr>
              <a:t>    สามีของตน</a:t>
            </a:r>
            <a:endParaRPr lang="th-TH" altLang="en-US" sz="72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1484313" y="2057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4494213" y="6400800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ตัวเชื่อมต่อตรง 6"/>
          <p:cNvCxnSpPr>
            <a:cxnSpLocks noChangeShapeType="1"/>
          </p:cNvCxnSpPr>
          <p:nvPr/>
        </p:nvCxnSpPr>
        <p:spPr bwMode="auto">
          <a:xfrm>
            <a:off x="6551613" y="6400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ตัวเชื่อมต่อตรง 9"/>
          <p:cNvCxnSpPr>
            <a:cxnSpLocks noChangeShapeType="1"/>
          </p:cNvCxnSpPr>
          <p:nvPr/>
        </p:nvCxnSpPr>
        <p:spPr bwMode="auto">
          <a:xfrm>
            <a:off x="3275013" y="2084388"/>
            <a:ext cx="137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2"/>
          <p:cNvGraphicFramePr>
            <a:graphicFrameLocks/>
          </p:cNvGraphicFramePr>
          <p:nvPr/>
        </p:nvGraphicFramePr>
        <p:xfrm>
          <a:off x="1522412" y="762000"/>
          <a:ext cx="5294425" cy="564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2"/>
          <p:cNvGraphicFramePr>
            <a:graphicFrameLocks/>
          </p:cNvGraphicFramePr>
          <p:nvPr/>
        </p:nvGraphicFramePr>
        <p:xfrm>
          <a:off x="8075612" y="2819400"/>
          <a:ext cx="3558715" cy="380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322513" y="4572000"/>
            <a:ext cx="96329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a. You are created in the </a:t>
            </a: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IMAGE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of God.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Ephesians 4:24 </a:t>
            </a:r>
          </a:p>
          <a:p>
            <a:pPr algn="r" eaLnBrk="1" hangingPunct="1">
              <a:spcAft>
                <a:spcPts val="600"/>
              </a:spcAft>
            </a:pPr>
            <a:endParaRPr lang="en-US" altLang="th-TH" sz="6000" b="1">
              <a:latin typeface="Angsana New" charset="0"/>
              <a:ea typeface="Calibri" charset="0"/>
              <a:cs typeface="Angsana New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763" y="457200"/>
            <a:ext cx="1172527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ก. ท่านถูกสร้างขึ้นตาม 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พระฉาย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ของพระเจ้า 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 เอเฟซัส 4:24 และเพื่อสวมตัวตนใหม่ซึ่งพระเจ้า 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 ทรงสร้างขึ้นให้เป็นเหมือนพระองค์ในความชอบ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 ธรรมและความบริสุทธิ์ที่แท้จริง</a:t>
            </a:r>
            <a:endParaRPr lang="th-TH" altLang="en-US" sz="36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7923213" y="54864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5324475" y="1371600"/>
            <a:ext cx="2287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12188825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2"/>
          <p:cNvGraphicFramePr>
            <a:graphicFrameLocks/>
          </p:cNvGraphicFramePr>
          <p:nvPr/>
        </p:nvGraphicFramePr>
        <p:xfrm>
          <a:off x="1065212" y="609600"/>
          <a:ext cx="6142643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2"/>
          <p:cNvGraphicFramePr>
            <a:graphicFrameLocks/>
          </p:cNvGraphicFramePr>
          <p:nvPr/>
        </p:nvGraphicFramePr>
        <p:xfrm>
          <a:off x="7923212" y="2895600"/>
          <a:ext cx="3592574" cy="346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7938"/>
            <a:ext cx="12226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482975" y="4841875"/>
            <a:ext cx="84724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b. You are RIGHTEOUS and HOLY.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Ephesians 4:24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55575" y="609600"/>
            <a:ext cx="117252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ข.  ท่าน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ชอบธรรม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และ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บริสุทธิ์</a:t>
            </a:r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</a:t>
            </a:r>
          </a:p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    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เอเฟซัส 4:24 และเพื่อสวมตัวตนใหม่ซึ่งพระเจ้า 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 ทรงสร้างขึ้นให้เป็นเหมือนพระองค์ในความชอบ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 ธรรมและความบริสุทธิ์ที่แท้จริง</a:t>
            </a:r>
          </a:p>
          <a:p>
            <a:pPr eaLnBrk="1" hangingPunct="1"/>
            <a:endParaRPr lang="th-TH" altLang="en-US" sz="32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3" name="ตัวเชื่อมต่อตรง 2"/>
          <p:cNvCxnSpPr>
            <a:cxnSpLocks noChangeShapeType="1"/>
          </p:cNvCxnSpPr>
          <p:nvPr/>
        </p:nvCxnSpPr>
        <p:spPr bwMode="auto">
          <a:xfrm>
            <a:off x="6018213" y="55626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ตัวเชื่อมต่อตรง 7"/>
          <p:cNvCxnSpPr>
            <a:cxnSpLocks noChangeShapeType="1"/>
          </p:cNvCxnSpPr>
          <p:nvPr/>
        </p:nvCxnSpPr>
        <p:spPr bwMode="auto">
          <a:xfrm>
            <a:off x="6780213" y="16002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10133013" y="5562600"/>
            <a:ext cx="1449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ตัวเชื่อมต่อตรง 12"/>
          <p:cNvCxnSpPr>
            <a:cxnSpLocks noChangeShapeType="1"/>
          </p:cNvCxnSpPr>
          <p:nvPr/>
        </p:nvCxnSpPr>
        <p:spPr bwMode="auto">
          <a:xfrm>
            <a:off x="2436813" y="1600200"/>
            <a:ext cx="297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841875" y="4572000"/>
            <a:ext cx="71135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c. You are of great  </a:t>
            </a: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WORTH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 Psalm 8:5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381000"/>
            <a:ext cx="117252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ค. ท่าน </a:t>
            </a:r>
            <a:r>
              <a:rPr lang="th-TH" altLang="en-US" sz="8800" b="1" i="1">
                <a:latin typeface="Angsana New" charset="0"/>
                <a:ea typeface="Tahoma" charset="0"/>
                <a:cs typeface="Angsana New" charset="0"/>
              </a:rPr>
              <a:t>มีคุณค่า 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อย่างมาก </a:t>
            </a:r>
          </a:p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     </a:t>
            </a:r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สดุดี 8:5 พระองค์ทรงสร้างพวกเขาให้ต่ำกว่าชาว 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สวรรค์เพียงเล็กน้อย และทรงสวมมงกุฎแห่งศักดิ์ศรี</a:t>
            </a:r>
          </a:p>
          <a:p>
            <a:pPr eaLnBrk="1" hangingPunct="1"/>
            <a:r>
              <a:rPr lang="th-TH" altLang="en-US" sz="6000" b="1" i="1">
                <a:latin typeface="Angsana New" charset="0"/>
                <a:ea typeface="Tahoma" charset="0"/>
                <a:cs typeface="Angsana New" charset="0"/>
              </a:rPr>
              <a:t>     และเกียรติให้พวกเขา</a:t>
            </a:r>
            <a:endParaRPr lang="th-TH" altLang="en-US" sz="28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9371013" y="54864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ตัวเชื่อมต่อตรง 12"/>
          <p:cNvCxnSpPr>
            <a:cxnSpLocks noChangeShapeType="1"/>
          </p:cNvCxnSpPr>
          <p:nvPr/>
        </p:nvCxnSpPr>
        <p:spPr bwMode="auto">
          <a:xfrm>
            <a:off x="2047875" y="137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7999413" y="4876800"/>
            <a:ext cx="3363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8000" b="1" i="1">
                <a:latin typeface="Angsana New" charset="0"/>
                <a:ea typeface="Calibri" charset="0"/>
                <a:cs typeface="Angsana New" charset="0"/>
              </a:rPr>
              <a:t>John 17:22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-360363" y="685800"/>
            <a:ext cx="11723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	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ยอห์น 17</a:t>
            </a:r>
            <a:r>
              <a:rPr lang="en-US" altLang="en-US" sz="8000" b="1" i="1">
                <a:latin typeface="Angsana New" charset="0"/>
                <a:ea typeface="Tahoma" charset="0"/>
                <a:cs typeface="Angsana New" charset="0"/>
              </a:rPr>
              <a:t>: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22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	</a:t>
            </a:r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เกียรติสิริซึ่งพระองค์ประทานแก่ข้าพระองค์นั้น ข้าพระองค์ได้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        มอบให้พวกเขาแล้ว เพื่อพวกเขาจะได้เป็นหนึ่งเดียวกันเหมือนที่  </a:t>
            </a:r>
          </a:p>
          <a:p>
            <a:pPr eaLnBrk="1" hangingPunct="1"/>
            <a:r>
              <a:rPr lang="th-TH" altLang="en-US" sz="4800" b="1" i="1">
                <a:latin typeface="Angsana New" charset="0"/>
                <a:ea typeface="Tahoma" charset="0"/>
                <a:cs typeface="Angsana New" charset="0"/>
              </a:rPr>
              <a:t>            พระองค์กับข้าพระองค์เป็นหนึ่งเดียวกันคือ</a:t>
            </a:r>
            <a:endParaRPr lang="th-TH" altLang="en-US" sz="1800" b="1" i="1">
              <a:latin typeface="Angsana New" charset="0"/>
              <a:ea typeface="Tahoma" charset="0"/>
              <a:cs typeface="Angsana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4019550" y="4627563"/>
            <a:ext cx="79105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d. You are </a:t>
            </a:r>
            <a:r>
              <a:rPr lang="en-US" altLang="th-TH" sz="7200" b="1">
                <a:latin typeface="Angsana New" charset="0"/>
                <a:ea typeface="Calibri" charset="0"/>
                <a:cs typeface="Angsana New" charset="0"/>
              </a:rPr>
              <a:t>ACCEPTED</a:t>
            </a:r>
            <a:r>
              <a:rPr lang="en-US" altLang="th-TH" sz="6000" b="1">
                <a:latin typeface="Angsana New" charset="0"/>
                <a:ea typeface="Calibri" charset="0"/>
                <a:cs typeface="Angsana New" charset="0"/>
              </a:rPr>
              <a:t> by God.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6000" b="1" i="1">
                <a:latin typeface="Angsana New" charset="0"/>
                <a:ea typeface="Calibri" charset="0"/>
                <a:cs typeface="Angsana New" charset="0"/>
              </a:rPr>
              <a:t>Romans 15:7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88913" y="304800"/>
            <a:ext cx="1172527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ง. พระเจ้า </a:t>
            </a:r>
            <a:r>
              <a:rPr lang="th-TH" altLang="en-US" sz="9600" b="1" i="1">
                <a:latin typeface="Angsana New" charset="0"/>
                <a:ea typeface="Tahoma" charset="0"/>
                <a:cs typeface="Angsana New" charset="0"/>
              </a:rPr>
              <a:t>ทรงยอมรับ</a:t>
            </a:r>
            <a:r>
              <a:rPr lang="th-TH" altLang="en-US" sz="7200" b="1">
                <a:latin typeface="Angsana New" charset="0"/>
                <a:ea typeface="Tahoma" charset="0"/>
                <a:cs typeface="Angsana New" charset="0"/>
              </a:rPr>
              <a:t>ท่านแล้ว </a:t>
            </a:r>
          </a:p>
          <a:p>
            <a:pPr eaLnBrk="1" hangingPunct="1"/>
            <a:r>
              <a:rPr lang="th-TH" altLang="en-US" sz="7200" b="1" i="1">
                <a:latin typeface="Angsana New" charset="0"/>
                <a:ea typeface="Tahoma" charset="0"/>
                <a:cs typeface="Angsana New" charset="0"/>
              </a:rPr>
              <a:t>    </a:t>
            </a:r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โรม 15:7 ฉะนั้นจงยอมรับซึ่งกันและกันเหมือนที่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พระคริสต์ทรงยอมรับท่าน เพื่อจะนำการ   </a:t>
            </a:r>
          </a:p>
          <a:p>
            <a:pPr eaLnBrk="1" hangingPunct="1"/>
            <a:r>
              <a:rPr lang="th-TH" altLang="en-US" sz="6600" b="1" i="1">
                <a:latin typeface="Angsana New" charset="0"/>
                <a:ea typeface="Tahoma" charset="0"/>
                <a:cs typeface="Angsana New" charset="0"/>
              </a:rPr>
              <a:t>    สรรเสริญมาถวายแด่พระเจ้า</a:t>
            </a:r>
            <a:endParaRPr lang="th-TH" altLang="en-US" sz="28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6551613" y="54864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ตัวเชื่อมต่อตรง 12"/>
          <p:cNvCxnSpPr>
            <a:cxnSpLocks noChangeShapeType="1"/>
          </p:cNvCxnSpPr>
          <p:nvPr/>
        </p:nvCxnSpPr>
        <p:spPr bwMode="auto">
          <a:xfrm>
            <a:off x="2970213" y="1447800"/>
            <a:ext cx="358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286250" y="4994275"/>
            <a:ext cx="7902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e. You are God’s </a:t>
            </a:r>
            <a:r>
              <a:rPr lang="en-US" altLang="th-TH" sz="6600" b="1">
                <a:latin typeface="Angsana New" charset="0"/>
                <a:ea typeface="Calibri" charset="0"/>
                <a:cs typeface="Angsana New" charset="0"/>
              </a:rPr>
              <a:t>MASTERPIECE</a:t>
            </a:r>
            <a:r>
              <a:rPr lang="en-US" altLang="th-TH" sz="5400" b="1">
                <a:latin typeface="Angsana New" charset="0"/>
                <a:ea typeface="Calibri" charset="0"/>
                <a:cs typeface="Angsana New" charset="0"/>
              </a:rPr>
              <a:t>. </a:t>
            </a:r>
          </a:p>
          <a:p>
            <a:pPr algn="r" eaLnBrk="1" hangingPunct="1">
              <a:spcAft>
                <a:spcPts val="600"/>
              </a:spcAft>
            </a:pPr>
            <a:r>
              <a:rPr lang="en-US" altLang="th-TH" sz="5400" b="1" i="1">
                <a:latin typeface="Angsana New" charset="0"/>
                <a:ea typeface="Calibri" charset="0"/>
                <a:cs typeface="Angsana New" charset="0"/>
              </a:rPr>
              <a:t>Psalm 139:14, 17-18 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0" y="46038"/>
            <a:ext cx="1280001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จ.  ท่านเป็น </a:t>
            </a:r>
            <a:r>
              <a:rPr lang="th-TH" altLang="en-US" sz="8000" b="1" i="1">
                <a:latin typeface="Angsana New" charset="0"/>
                <a:ea typeface="Tahoma" charset="0"/>
                <a:cs typeface="Angsana New" charset="0"/>
              </a:rPr>
              <a:t>ผลงานชิ้นเอก </a:t>
            </a:r>
            <a:r>
              <a:rPr lang="th-TH" altLang="en-US" sz="6600" b="1">
                <a:latin typeface="Angsana New" charset="0"/>
                <a:ea typeface="Tahoma" charset="0"/>
                <a:cs typeface="Angsana New" charset="0"/>
              </a:rPr>
              <a:t>ของพระเจ้า </a:t>
            </a:r>
          </a:p>
          <a:p>
            <a:pPr eaLnBrk="1" hangingPunct="1"/>
            <a:r>
              <a:rPr lang="th-TH" altLang="en-US" sz="4800" b="1">
                <a:latin typeface="Angsana New" charset="0"/>
                <a:ea typeface="Tahoma" charset="0"/>
                <a:cs typeface="Angsana New" charset="0"/>
              </a:rPr>
              <a:t>      </a:t>
            </a:r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สดุดี 139:14, 17-18 ข้าพระองค์สรรเสริญพระองค์ เพราะพระองค์ทรงสร้าง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ข้าพระองค์อย่างมหัศจรรย์และน่าครั่นคร้าม ฝีพระหัตถ์ของพระองค์อัศจรรย์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ข้าพระองค์ทราบดี 17 ข้าแต่พระเจ้า! พระดำริของพระองค์สำหรับข้าพระองค์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นั้นเลิศล้ำ! รวมกันแล้วก็ยิ่งใหญ่นัก! 18 หากจะนับก็มากยิ่งกว่าเม็ดทราย</a:t>
            </a:r>
          </a:p>
          <a:p>
            <a:pPr eaLnBrk="1" hangingPunct="1"/>
            <a:r>
              <a:rPr lang="th-TH" altLang="en-US" sz="4400" b="1" i="1">
                <a:latin typeface="Angsana New" charset="0"/>
                <a:ea typeface="Tahoma" charset="0"/>
                <a:cs typeface="Angsana New" charset="0"/>
              </a:rPr>
              <a:t>      เมื่อข้าพระองค์ตื่นขึ้น ข้าพระองค์ยังคงอยู่กับพระองค์</a:t>
            </a:r>
          </a:p>
          <a:p>
            <a:pPr eaLnBrk="1" hangingPunct="1"/>
            <a:endParaRPr lang="th-TH" altLang="en-US" sz="2000" b="1" i="1">
              <a:latin typeface="Angsana New" charset="0"/>
              <a:ea typeface="Tahoma" charset="0"/>
              <a:cs typeface="Angsana New" charset="0"/>
            </a:endParaRPr>
          </a:p>
        </p:txBody>
      </p:sp>
      <p:cxnSp>
        <p:nvCxnSpPr>
          <p:cNvPr id="9" name="ตัวเชื่อมต่อตรง 8"/>
          <p:cNvCxnSpPr>
            <a:cxnSpLocks noChangeShapeType="1"/>
          </p:cNvCxnSpPr>
          <p:nvPr/>
        </p:nvCxnSpPr>
        <p:spPr bwMode="auto">
          <a:xfrm>
            <a:off x="7770813" y="5791200"/>
            <a:ext cx="426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ตัวเชื่อมต่อตรง 12"/>
          <p:cNvCxnSpPr>
            <a:cxnSpLocks noChangeShapeType="1"/>
          </p:cNvCxnSpPr>
          <p:nvPr/>
        </p:nvCxnSpPr>
        <p:spPr bwMode="auto">
          <a:xfrm>
            <a:off x="2771775" y="1066800"/>
            <a:ext cx="38560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1962</Words>
  <Application>Microsoft Macintosh PowerPoint</Application>
  <PresentationFormat>Custom</PresentationFormat>
  <Paragraphs>295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Angsana New</vt:lpstr>
      <vt:lpstr>Calibri</vt:lpstr>
      <vt:lpstr>Cordia New</vt:lpstr>
      <vt:lpstr>DilleniaUPC</vt:lpstr>
      <vt:lpstr>Tahoma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Keith Higginbotham</cp:lastModifiedBy>
  <cp:revision>200</cp:revision>
  <dcterms:created xsi:type="dcterms:W3CDTF">2016-12-26T05:41:27Z</dcterms:created>
  <dcterms:modified xsi:type="dcterms:W3CDTF">2018-07-08T00:00:20Z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